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 id="2147483716"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Lst>
  <p:sldSz cx="9144000" cy="5143500" type="screen16x9"/>
  <p:notesSz cx="6858000" cy="9144000"/>
  <p:embeddedFontLst>
    <p:embeddedFont>
      <p:font typeface="DM Sans" panose="020B0604020202020204" charset="0"/>
      <p:regular r:id="rId27"/>
      <p:bold r:id="rId28"/>
      <p:italic r:id="rId29"/>
      <p:boldItalic r:id="rId30"/>
    </p:embeddedFont>
    <p:embeddedFont>
      <p:font typeface="DM Sans Medium"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2.e4.netspend.com/l/533722/2021-04-09/h4ygm4?li_fat_id=1aac4863-dc55-4bf9-901d-e9241510e7f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eabbfd52b0_0_1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eabbfd52b0_0_1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Carrie: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Hello, everyone. Thank you for joining us today.</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This is Carrie Staut with Netspend, and I’ll be your host for today’s Hiring Alert webinar where we’ll discuss “Why Workers are Demanding On-Demand Payments” and answer your biggest questions about how earned wage access works.</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Before we get started, please note that all attendee lines have been muted, but there will be several opportunities to interact during today’s event. You may ask a question at any time using the questions box on the control panel. We will answer questions throughout the session and follow up on any we don’t get to after today’s webinar.</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We also have a few questions for you – so keep your eye out for our polling tool – we’ll be sharing your collective responses as we get them.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eabbfd52b0_0_2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eabbfd52b0_0_2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Carrie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With all of the challenges in hiring and retention as workers, we can see why providing benefits such as an Earned Wage Access benefit to your employees is incredibly helpful.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Next, Dave is going to share more about Earned Wage Access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f31258743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f31258743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Dave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1.If you’re among the many employers who are looking for new ways to stand out in an increasingly difficult employment market, and if you’re with us today, you’re familiar with the idea of paying your workforce a portion of their wages faster than the traditional payroll cycle of every two weeks.</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2.Netspend research has confirmed this benefit is in high-demand among workers - especially hourly workers - many of whom see huge advantages to the flexibility of accessing wages sooner than biweekly.</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3.Check out these data points on the topic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f537f5582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f537f5582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Dave to speak to What EWA is.</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f537f558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f537f558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Dave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Workers have indicated they want an earned wage access solution that is provided by a trusted source, such as their employer or bank, as an option to avoid high interest loans,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They also want a simple sign-up process, interactive mobile app, and the ability to select transfer amounts and transaction limits.</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31258743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31258743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Carrie - We have another question we’d like to poll the audience about.</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We are seeing feedback from our research about recruiting and retention, but we want to hear from you. We’ll take about 10-12 seconds for you to put in your answer.</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Andy and Dave, how do you interpret these results?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abbfd52b0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eabbfd52b0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Andy is going to talk about some of the other financial wellness benefits you can provide.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eabbfd52b0_0_2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eabbfd52b0_0_2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Speaker-Andy:</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Earned Wage Access – </a:t>
            </a:r>
            <a:r>
              <a:rPr lang="en" sz="1200">
                <a:solidFill>
                  <a:schemeClr val="dk1"/>
                </a:solidFill>
              </a:rPr>
              <a:t>as we’ve discussed, there are numerous benefits to your workforce, helping them to become more financially stable and reducing stress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Savings Programs: </a:t>
            </a:r>
            <a:r>
              <a:rPr lang="en" sz="1200">
                <a:solidFill>
                  <a:schemeClr val="dk1"/>
                </a:solidFill>
              </a:rPr>
              <a:t>Access to savings further enables workers to build a stronger financial foundation.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36% would switch jobs to deposit wages in a savings account that earns interest without needing to have a bank account</a:t>
            </a:r>
            <a:r>
              <a:rPr lang="en" sz="2000" baseline="30000">
                <a:solidFill>
                  <a:schemeClr val="dk1"/>
                </a:solidFill>
              </a:rPr>
              <a:t>14</a:t>
            </a:r>
            <a:endParaRPr sz="2000" baseline="30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Digital Payments </a:t>
            </a:r>
            <a:r>
              <a:rPr lang="en" sz="1200">
                <a:solidFill>
                  <a:schemeClr val="dk1"/>
                </a:solidFill>
              </a:rPr>
              <a:t>offer instant access to without the burden and expense of check cashing fees.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Mobile Financial Tools </a:t>
            </a:r>
            <a:r>
              <a:rPr lang="en" sz="1200">
                <a:solidFill>
                  <a:schemeClr val="dk1"/>
                </a:solidFill>
              </a:rPr>
              <a:t>make managing money on the go faster and easier. This is key to minimize work and life disruptions and enable access to online and mobile payments.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2000" baseline="30000">
                <a:solidFill>
                  <a:schemeClr val="dk1"/>
                </a:solidFill>
              </a:rPr>
              <a:t>14 </a:t>
            </a:r>
            <a:r>
              <a:rPr lang="en" sz="1200">
                <a:solidFill>
                  <a:schemeClr val="dk1"/>
                </a:solidFill>
              </a:rPr>
              <a:t>Netspend, “Power of the Pivot: Embracing Three Major Pandemic-Driven Trends”, April 2021 Page 5</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3"/>
              </a:rPr>
              <a:t>https://www2.e4.netspend.com/l/533722/2021-04-09/h4ygm4?li_fat_id=1aac4863-dc55-4bf9-901d-e9241510e7f8</a:t>
            </a:r>
            <a:endParaRPr sz="1200" u="sng">
              <a:solidFill>
                <a:schemeClr val="hlink"/>
              </a:solidFill>
            </a:endParaRPr>
          </a:p>
          <a:p>
            <a:pPr marL="0" lvl="0" indent="0" algn="l" rtl="0">
              <a:spcBef>
                <a:spcPts val="0"/>
              </a:spcBef>
              <a:spcAft>
                <a:spcPts val="0"/>
              </a:spcAft>
              <a:buNone/>
            </a:pPr>
            <a:endParaRPr sz="1200"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eabbfd52b0_0_3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eabbfd52b0_0_3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Carrie: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•When we talk to people who are considering an earned wage program, they have a lot of question about how it works – what does it mean for their business and their workforce.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•Many of you also submitted questions when you registered for today’s session or in the question tool during the webinar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•We’re going to spend the rest of our time answering a few of the most common questions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•Don’t worry – if we don’t get to your question during this session, we’ll share an FAQ document after the call.</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•Please keep those questions coming, we’ll be sure to get them answered.</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f31258743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f31258743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Dave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Not a loan - opportunity to speak to the fundamentals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f31258743c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f31258743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Andy</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f3125874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f3125874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Carrie: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Now let’s meet today’s presenters: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With me is Andy Garner, Senior vice president of our business partnerships group, and Dave Hill VP of our commercial products team. Andy has been in the paytech space for many years. He and his team help enterprise organizations solve some of their most pressing wage and benefit challenges. Welcome, Andy.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Andy: </a:t>
            </a:r>
            <a:r>
              <a:rPr lang="en" sz="1200" i="1">
                <a:solidFill>
                  <a:schemeClr val="dk1"/>
                </a:solidFill>
              </a:rPr>
              <a:t>Thank you, Carrie. Hello everyone I’m so glad to see so many people joining us today. </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Dave Hill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Thanks for joining us today, Dave.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Dave: </a:t>
            </a:r>
            <a:r>
              <a:rPr lang="en" sz="1200" i="1">
                <a:solidFill>
                  <a:schemeClr val="dk1"/>
                </a:solidFill>
              </a:rPr>
              <a:t>Hi Carrie, glad to be here as well, and welcome to everyone on the line today.</a:t>
            </a:r>
            <a:endParaRPr sz="1200"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f31258743c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f31258743c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Andy</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f31258743c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f31258743c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Dave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f4f38aefb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f4f38aefb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Carrie: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•When we talk to people who are considering an earned wage program, they have a lot of question about how it works – what does it mean for their business and their workforce.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•Many of you also submitted questions when you registered for today’s session or in the question tool during the webinar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•We’re going to spend the rest of our time answering a few of the most common questions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•Please keep those questions coming.</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eabbfd52b0_0_3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eabbfd52b0_0_3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Carrie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Thanks for joining</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Remember if we didn’t get to your question today feel free to reach out to me. My contact information is on the screen.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Have a great afternoon everyone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abbfd52b0_0_1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eabbfd52b0_0_1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20700" lvl="0" indent="0" algn="l" rtl="0">
              <a:lnSpc>
                <a:spcPct val="115000"/>
              </a:lnSpc>
              <a:spcBef>
                <a:spcPts val="0"/>
              </a:spcBef>
              <a:spcAft>
                <a:spcPts val="0"/>
              </a:spcAft>
              <a:buNone/>
            </a:pPr>
            <a:r>
              <a:rPr lang="en"/>
              <a:t>Carrie:</a:t>
            </a:r>
            <a:endParaRPr/>
          </a:p>
          <a:p>
            <a:pPr marL="520700" lvl="0" indent="0" algn="l" rtl="0">
              <a:lnSpc>
                <a:spcPct val="115000"/>
              </a:lnSpc>
              <a:spcBef>
                <a:spcPts val="200"/>
              </a:spcBef>
              <a:spcAft>
                <a:spcPts val="0"/>
              </a:spcAft>
              <a:buNone/>
            </a:pPr>
            <a:r>
              <a:rPr lang="en"/>
              <a:t>Let’s give everyone a quick preview of what we’ll be covering today:</a:t>
            </a:r>
            <a:endParaRPr/>
          </a:p>
          <a:p>
            <a:pPr marL="520700" lvl="0" indent="0" algn="l" rtl="0">
              <a:lnSpc>
                <a:spcPct val="115000"/>
              </a:lnSpc>
              <a:spcBef>
                <a:spcPts val="200"/>
              </a:spcBef>
              <a:spcAft>
                <a:spcPts val="0"/>
              </a:spcAft>
              <a:buNone/>
            </a:pPr>
            <a:r>
              <a:rPr lang="en"/>
              <a:t>Netspend regularly commissions research to keep our fingers on the pulse of employer and workforce needs, and today we’ll be sharing some of the most timely insights that reflect today’s challenging hiring market.</a:t>
            </a:r>
            <a:endParaRPr/>
          </a:p>
          <a:p>
            <a:pPr marL="520700" lvl="0" indent="0" algn="l" rtl="0">
              <a:lnSpc>
                <a:spcPct val="115000"/>
              </a:lnSpc>
              <a:spcBef>
                <a:spcPts val="200"/>
              </a:spcBef>
              <a:spcAft>
                <a:spcPts val="0"/>
              </a:spcAft>
              <a:buNone/>
            </a:pPr>
            <a:r>
              <a:rPr lang="en"/>
              <a:t>We’ll give you a bit of background on what the research covers,</a:t>
            </a:r>
            <a:endParaRPr/>
          </a:p>
          <a:p>
            <a:pPr marL="520700" lvl="0" indent="0" algn="l" rtl="0">
              <a:lnSpc>
                <a:spcPct val="115000"/>
              </a:lnSpc>
              <a:spcBef>
                <a:spcPts val="200"/>
              </a:spcBef>
              <a:spcAft>
                <a:spcPts val="0"/>
              </a:spcAft>
              <a:buNone/>
            </a:pPr>
            <a:r>
              <a:rPr lang="en"/>
              <a:t>And then dive into 3 big trends around employee needs</a:t>
            </a:r>
            <a:endParaRPr/>
          </a:p>
          <a:p>
            <a:pPr marL="520700" lvl="0" indent="0" algn="l" rtl="0">
              <a:lnSpc>
                <a:spcPct val="115000"/>
              </a:lnSpc>
              <a:spcBef>
                <a:spcPts val="200"/>
              </a:spcBef>
              <a:spcAft>
                <a:spcPts val="0"/>
              </a:spcAft>
              <a:buNone/>
            </a:pPr>
            <a:r>
              <a:rPr lang="en"/>
              <a:t>We’ll outline several of the best ways that employers can respond to these trends,</a:t>
            </a:r>
            <a:endParaRPr/>
          </a:p>
          <a:p>
            <a:pPr marL="520700" lvl="0" indent="0" algn="l" rtl="0">
              <a:lnSpc>
                <a:spcPct val="115000"/>
              </a:lnSpc>
              <a:spcBef>
                <a:spcPts val="200"/>
              </a:spcBef>
              <a:spcAft>
                <a:spcPts val="0"/>
              </a:spcAft>
              <a:buNone/>
            </a:pPr>
            <a:r>
              <a:rPr lang="en"/>
              <a:t>Along the way, we’ll answer some of the most frequently asked questions employers have about delivering earned wage access and other solutions.</a:t>
            </a:r>
            <a:endParaRPr/>
          </a:p>
          <a:p>
            <a:pPr marL="520700" lvl="0" indent="0" algn="l" rtl="0">
              <a:lnSpc>
                <a:spcPct val="115000"/>
              </a:lnSpc>
              <a:spcBef>
                <a:spcPts val="200"/>
              </a:spcBef>
              <a:spcAft>
                <a:spcPts val="0"/>
              </a:spcAft>
              <a:buNone/>
            </a:pPr>
            <a:r>
              <a:rPr lang="en"/>
              <a:t>And, while the benefits for your workforce are front and center today, you’ll also see how employers benefit from a more financial stable workforce.</a:t>
            </a:r>
            <a:endParaRPr/>
          </a:p>
          <a:p>
            <a:pPr marL="0" lvl="0" indent="0" algn="l" rtl="0">
              <a:lnSpc>
                <a:spcPct val="115000"/>
              </a:lnSpc>
              <a:spcBef>
                <a:spcPts val="20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abbfd52b0_0_2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eabbfd52b0_0_2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SPEAKER: Carrie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•Netspend surveyed more than 1,000 full-time, part-time, and contract workers as well as more than 500 employers across multiple industries.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•This research revealed the steps businesses have been taking to navigate evolving workforce dynamics, as well as additional tactics they can take to provide workers with the tools and resources they desperately need to reach financial security. </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abbfd52b0_0_2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abbfd52b0_0_2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kick off our discussion, Andy is going to talk to us about how Employees’ needs are driving deman for Earned Wage Access benefits.</a:t>
            </a:r>
            <a:endParaRPr/>
          </a:p>
          <a:p>
            <a:pPr marL="0" lvl="0" indent="0" algn="l" rtl="0">
              <a:spcBef>
                <a:spcPts val="0"/>
              </a:spcBef>
              <a:spcAft>
                <a:spcPts val="0"/>
              </a:spcAft>
              <a:buNone/>
            </a:pPr>
            <a:r>
              <a:rPr lang="en"/>
              <a:t>Andy!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eabbfd52b0_0_2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eabbfd52b0_0_2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SPEAKER: Andy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COVID-19 pandemic significantly impacted the financial security of both hourly workers and their employers.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•Now, employers are scrambling to rebuild workforces amidst record U.S. job openings</a:t>
            </a:r>
            <a:r>
              <a:rPr lang="en" sz="2000" baseline="30000">
                <a:solidFill>
                  <a:schemeClr val="dk1"/>
                </a:solidFill>
              </a:rPr>
              <a:t>1</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•As they consider new ways to stand out in this ultra-competitive hiring marketplace, employers have realized they need to restructure their wage and benefits offerings to be more responsive to workforce needs.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eabbfd52b0_0_2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eabbfd52b0_0_2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SPEAKER: Andy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Three key trends emerged from the research that can give employers a better understanding of what additions and changes they can make to hiring packages that will enable them to be more successful at attracting loyal, productive, and healthy hourly workers and reduce recruitment and attrition costs.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Read through each trend</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eabbfd52b0_0_2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eabbfd52b0_0_2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Carrie – let’s hear from our audience – take a look at the question on your screen and let us know: Do you offer tools or benefits that support financial health? We’ll give you about 10 seconds.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Depending on responses: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Dave: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Low Yes: there’s still misalignment between what workers need and what employers are providing, but it is improving. We see that by the great attendance today and huge interest in this topic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High Yes:  this is great to see- employers are more responsive than ever to workers needs. We also see that by the great attendance today and huge interest in this topic </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eabbfd52b0_0_2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eabbfd52b0_0_2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1.Wage rates have always been a significant factor for employers trying to attract hourly workers.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2.But </a:t>
            </a:r>
            <a:r>
              <a:rPr lang="en" sz="1200" b="1" i="1">
                <a:solidFill>
                  <a:schemeClr val="dk1"/>
                </a:solidFill>
              </a:rPr>
              <a:t>how</a:t>
            </a:r>
            <a:r>
              <a:rPr lang="en" sz="1200">
                <a:solidFill>
                  <a:schemeClr val="dk1"/>
                </a:solidFill>
              </a:rPr>
              <a:t> workers get paid is just as important, or even more so, when it comes to employment preferences and selection.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3.With financial stress negatively impacting employee engagement, productivity, and retention, workers are saying they want </a:t>
            </a:r>
            <a:r>
              <a:rPr lang="en" sz="1200" b="1" i="1">
                <a:solidFill>
                  <a:schemeClr val="dk1"/>
                </a:solidFill>
              </a:rPr>
              <a:t>more employer support for their financial health and wellness</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4.Many employers are trying to compete by offering more aggressive compensation packages, but they are learning prospective hourly employees need more than the promise of higher hourly wages to feel secure and productive.</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Intro" type="secHead">
  <p:cSld name="SECTION_HEADER">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752600" y="2407400"/>
            <a:ext cx="5638800" cy="14355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 name="Google Shape;57;p14"/>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subTitle" idx="1"/>
          </p:nvPr>
        </p:nvSpPr>
        <p:spPr>
          <a:xfrm>
            <a:off x="3065400" y="1976000"/>
            <a:ext cx="3013200" cy="1722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1100"/>
              <a:buNone/>
              <a:defRPr sz="1100">
                <a:solidFill>
                  <a:schemeClr val="accent1"/>
                </a:solidFill>
              </a:defRPr>
            </a:lvl1pPr>
            <a:lvl2pPr lvl="1" algn="ctr" rtl="0">
              <a:spcBef>
                <a:spcPts val="0"/>
              </a:spcBef>
              <a:spcAft>
                <a:spcPts val="0"/>
              </a:spcAft>
              <a:buSzPts val="1000"/>
              <a:buNone/>
              <a:defRPr/>
            </a:lvl2pPr>
            <a:lvl3pPr lvl="2" algn="ctr" rtl="0">
              <a:spcBef>
                <a:spcPts val="0"/>
              </a:spcBef>
              <a:spcAft>
                <a:spcPts val="0"/>
              </a:spcAft>
              <a:buSzPts val="6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59" name="Google Shape;59;p14"/>
          <p:cNvPicPr preferRelativeResize="0"/>
          <p:nvPr/>
        </p:nvPicPr>
        <p:blipFill>
          <a:blip r:embed="rId2">
            <a:alphaModFix/>
          </a:blip>
          <a:stretch>
            <a:fillRect/>
          </a:stretch>
        </p:blipFill>
        <p:spPr>
          <a:xfrm>
            <a:off x="0" y="3472300"/>
            <a:ext cx="3920896" cy="1671202"/>
          </a:xfrm>
          <a:prstGeom prst="rect">
            <a:avLst/>
          </a:prstGeom>
          <a:noFill/>
          <a:ln>
            <a:noFill/>
          </a:ln>
        </p:spPr>
      </p:pic>
      <p:pic>
        <p:nvPicPr>
          <p:cNvPr id="60" name="Google Shape;60;p14"/>
          <p:cNvPicPr preferRelativeResize="0"/>
          <p:nvPr/>
        </p:nvPicPr>
        <p:blipFill>
          <a:blip r:embed="rId3">
            <a:alphaModFix/>
          </a:blip>
          <a:stretch>
            <a:fillRect/>
          </a:stretch>
        </p:blipFill>
        <p:spPr>
          <a:xfrm>
            <a:off x="5218521" y="0"/>
            <a:ext cx="3925471" cy="1671201"/>
          </a:xfrm>
          <a:prstGeom prst="rect">
            <a:avLst/>
          </a:prstGeom>
          <a:noFill/>
          <a:ln>
            <a:noFill/>
          </a:ln>
        </p:spPr>
      </p:pic>
      <p:sp>
        <p:nvSpPr>
          <p:cNvPr id="61" name="Google Shape;61;p14"/>
          <p:cNvSpPr/>
          <p:nvPr/>
        </p:nvSpPr>
        <p:spPr>
          <a:xfrm>
            <a:off x="116025" y="4840075"/>
            <a:ext cx="2744400" cy="23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4"/>
          <p:cNvPicPr preferRelativeResize="0"/>
          <p:nvPr/>
        </p:nvPicPr>
        <p:blipFill>
          <a:blip r:embed="rId4">
            <a:alphaModFix/>
          </a:blip>
          <a:stretch>
            <a:fillRect/>
          </a:stretch>
        </p:blipFill>
        <p:spPr>
          <a:xfrm>
            <a:off x="170050" y="4849464"/>
            <a:ext cx="2465225" cy="2143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Intro 1">
  <p:cSld name="SECTION_HEADER_5">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3034800" y="2407400"/>
            <a:ext cx="5638800" cy="14355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 name="Google Shape;65;p15"/>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66" name="Google Shape;66;p15"/>
          <p:cNvSpPr txBox="1">
            <a:spLocks noGrp="1"/>
          </p:cNvSpPr>
          <p:nvPr>
            <p:ph type="subTitle" idx="1"/>
          </p:nvPr>
        </p:nvSpPr>
        <p:spPr>
          <a:xfrm>
            <a:off x="3047099" y="1976000"/>
            <a:ext cx="3013200" cy="172200"/>
          </a:xfrm>
          <a:prstGeom prst="rect">
            <a:avLst/>
          </a:prstGeom>
        </p:spPr>
        <p:txBody>
          <a:bodyPr spcFirstLastPara="1" wrap="square" lIns="0" tIns="0" rIns="0" bIns="0" anchor="b" anchorCtr="0">
            <a:noAutofit/>
          </a:bodyPr>
          <a:lstStyle>
            <a:lvl1pPr lvl="0" rtl="0">
              <a:spcBef>
                <a:spcPts val="0"/>
              </a:spcBef>
              <a:spcAft>
                <a:spcPts val="0"/>
              </a:spcAft>
              <a:buSzPts val="1100"/>
              <a:buNone/>
              <a:defRPr sz="1100"/>
            </a:lvl1pPr>
            <a:lvl2pPr lvl="1" rtl="0">
              <a:spcBef>
                <a:spcPts val="0"/>
              </a:spcBef>
              <a:spcAft>
                <a:spcPts val="0"/>
              </a:spcAft>
              <a:buSzPts val="1000"/>
              <a:buNone/>
              <a:defRPr/>
            </a:lvl2pPr>
            <a:lvl3pPr lvl="2" rtl="0">
              <a:spcBef>
                <a:spcPts val="0"/>
              </a:spcBef>
              <a:spcAft>
                <a:spcPts val="0"/>
              </a:spcAft>
              <a:buSzPts val="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7" name="Google Shape;67;p15"/>
          <p:cNvPicPr preferRelativeResize="0"/>
          <p:nvPr/>
        </p:nvPicPr>
        <p:blipFill>
          <a:blip r:embed="rId2">
            <a:alphaModFix/>
          </a:blip>
          <a:stretch>
            <a:fillRect/>
          </a:stretch>
        </p:blipFill>
        <p:spPr>
          <a:xfrm rot="5400000">
            <a:off x="-1757300" y="1736150"/>
            <a:ext cx="5185787" cy="1671201"/>
          </a:xfrm>
          <a:prstGeom prst="rect">
            <a:avLst/>
          </a:prstGeom>
          <a:noFill/>
          <a:ln>
            <a:noFill/>
          </a:ln>
        </p:spPr>
      </p:pic>
      <p:sp>
        <p:nvSpPr>
          <p:cNvPr id="68" name="Google Shape;68;p15"/>
          <p:cNvSpPr/>
          <p:nvPr/>
        </p:nvSpPr>
        <p:spPr>
          <a:xfrm>
            <a:off x="116025" y="4840075"/>
            <a:ext cx="2744400" cy="23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15"/>
          <p:cNvPicPr preferRelativeResize="0"/>
          <p:nvPr/>
        </p:nvPicPr>
        <p:blipFill>
          <a:blip r:embed="rId3">
            <a:alphaModFix/>
          </a:blip>
          <a:stretch>
            <a:fillRect/>
          </a:stretch>
        </p:blipFill>
        <p:spPr>
          <a:xfrm>
            <a:off x="170050" y="4849464"/>
            <a:ext cx="2465225" cy="2143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section Intro">
  <p:cSld name="SECTION_HEADER_4">
    <p:bg>
      <p:bgPr>
        <a:solidFill>
          <a:srgbClr val="DDF8F7"/>
        </a:solidFill>
        <a:effectLst/>
      </p:bgPr>
    </p:bg>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t="8561" b="8561"/>
          <a:stretch/>
        </p:blipFill>
        <p:spPr>
          <a:xfrm>
            <a:off x="0" y="0"/>
            <a:ext cx="9144003" cy="5143500"/>
          </a:xfrm>
          <a:prstGeom prst="rect">
            <a:avLst/>
          </a:prstGeom>
          <a:noFill/>
          <a:ln>
            <a:noFill/>
          </a:ln>
        </p:spPr>
      </p:pic>
      <p:sp>
        <p:nvSpPr>
          <p:cNvPr id="72" name="Google Shape;72;p16"/>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73" name="Google Shape;73;p16"/>
          <p:cNvSpPr txBox="1">
            <a:spLocks noGrp="1"/>
          </p:cNvSpPr>
          <p:nvPr>
            <p:ph type="subTitle" idx="1"/>
          </p:nvPr>
        </p:nvSpPr>
        <p:spPr>
          <a:xfrm>
            <a:off x="3286325" y="2821450"/>
            <a:ext cx="2571300" cy="172200"/>
          </a:xfrm>
          <a:prstGeom prst="rect">
            <a:avLst/>
          </a:prstGeom>
          <a:solidFill>
            <a:srgbClr val="E8FAF9"/>
          </a:solidFill>
        </p:spPr>
        <p:txBody>
          <a:bodyPr spcFirstLastPara="1" wrap="square" lIns="0" tIns="0" rIns="0" bIns="0" anchor="t" anchorCtr="0">
            <a:spAutoFit/>
          </a:bodyPr>
          <a:lstStyle>
            <a:lvl1pPr lvl="0" algn="ctr" rtl="0">
              <a:spcBef>
                <a:spcPts val="0"/>
              </a:spcBef>
              <a:spcAft>
                <a:spcPts val="0"/>
              </a:spcAft>
              <a:buSzPts val="1100"/>
              <a:buNone/>
              <a:defRPr sz="1100" b="0">
                <a:highlight>
                  <a:srgbClr val="E8FAF9"/>
                </a:highlight>
              </a:defRPr>
            </a:lvl1pPr>
            <a:lvl2pPr lvl="1" algn="ctr" rtl="0">
              <a:spcBef>
                <a:spcPts val="0"/>
              </a:spcBef>
              <a:spcAft>
                <a:spcPts val="0"/>
              </a:spcAft>
              <a:buClr>
                <a:schemeClr val="dk2"/>
              </a:buClr>
              <a:buSzPts val="1000"/>
              <a:buNone/>
              <a:defRPr>
                <a:solidFill>
                  <a:schemeClr val="dk2"/>
                </a:solidFill>
              </a:defRPr>
            </a:lvl2pPr>
            <a:lvl3pPr lvl="2" algn="ctr" rtl="0">
              <a:spcBef>
                <a:spcPts val="0"/>
              </a:spcBef>
              <a:spcAft>
                <a:spcPts val="0"/>
              </a:spcAft>
              <a:buClr>
                <a:schemeClr val="dk2"/>
              </a:buClr>
              <a:buSzPts val="600"/>
              <a:buNone/>
              <a:defRPr>
                <a:solidFill>
                  <a:schemeClr val="dk2"/>
                </a:solidFill>
              </a:defRPr>
            </a:lvl3pPr>
            <a:lvl4pPr lvl="3" algn="ctr" rtl="0">
              <a:spcBef>
                <a:spcPts val="0"/>
              </a:spcBef>
              <a:spcAft>
                <a:spcPts val="0"/>
              </a:spcAft>
              <a:buClr>
                <a:schemeClr val="dk2"/>
              </a:buClr>
              <a:buSzPts val="1400"/>
              <a:buNone/>
              <a:defRPr>
                <a:solidFill>
                  <a:schemeClr val="dk2"/>
                </a:solidFill>
              </a:defRPr>
            </a:lvl4pPr>
            <a:lvl5pPr lvl="4" algn="ctr" rtl="0">
              <a:spcBef>
                <a:spcPts val="0"/>
              </a:spcBef>
              <a:spcAft>
                <a:spcPts val="0"/>
              </a:spcAft>
              <a:buClr>
                <a:schemeClr val="dk2"/>
              </a:buClr>
              <a:buSzPts val="1400"/>
              <a:buNone/>
              <a:defRPr>
                <a:solidFill>
                  <a:schemeClr val="dk2"/>
                </a:solidFill>
              </a:defRPr>
            </a:lvl5pPr>
            <a:lvl6pPr lvl="5" algn="ctr" rtl="0">
              <a:spcBef>
                <a:spcPts val="0"/>
              </a:spcBef>
              <a:spcAft>
                <a:spcPts val="0"/>
              </a:spcAft>
              <a:buClr>
                <a:schemeClr val="dk2"/>
              </a:buClr>
              <a:buSzPts val="1400"/>
              <a:buNone/>
              <a:defRPr>
                <a:solidFill>
                  <a:schemeClr val="dk2"/>
                </a:solidFill>
              </a:defRPr>
            </a:lvl6pPr>
            <a:lvl7pPr lvl="6" algn="ctr" rtl="0">
              <a:spcBef>
                <a:spcPts val="0"/>
              </a:spcBef>
              <a:spcAft>
                <a:spcPts val="0"/>
              </a:spcAft>
              <a:buClr>
                <a:schemeClr val="dk2"/>
              </a:buClr>
              <a:buSzPts val="1400"/>
              <a:buNone/>
              <a:defRPr>
                <a:solidFill>
                  <a:schemeClr val="dk2"/>
                </a:solidFill>
              </a:defRPr>
            </a:lvl7pPr>
            <a:lvl8pPr lvl="7" algn="ctr" rtl="0">
              <a:spcBef>
                <a:spcPts val="0"/>
              </a:spcBef>
              <a:spcAft>
                <a:spcPts val="0"/>
              </a:spcAft>
              <a:buClr>
                <a:schemeClr val="dk2"/>
              </a:buClr>
              <a:buSzPts val="1400"/>
              <a:buNone/>
              <a:defRPr>
                <a:solidFill>
                  <a:schemeClr val="dk2"/>
                </a:solidFill>
              </a:defRPr>
            </a:lvl8pPr>
            <a:lvl9pPr lvl="8" algn="ctr" rtl="0">
              <a:spcBef>
                <a:spcPts val="0"/>
              </a:spcBef>
              <a:spcAft>
                <a:spcPts val="0"/>
              </a:spcAft>
              <a:buClr>
                <a:schemeClr val="dk2"/>
              </a:buClr>
              <a:buSzPts val="1400"/>
              <a:buNone/>
              <a:defRPr>
                <a:solidFill>
                  <a:schemeClr val="dk2"/>
                </a:solidFill>
              </a:defRPr>
            </a:lvl9pPr>
          </a:lstStyle>
          <a:p>
            <a:endParaRPr/>
          </a:p>
        </p:txBody>
      </p:sp>
      <p:sp>
        <p:nvSpPr>
          <p:cNvPr id="74" name="Google Shape;74;p16"/>
          <p:cNvSpPr txBox="1">
            <a:spLocks noGrp="1"/>
          </p:cNvSpPr>
          <p:nvPr>
            <p:ph type="title"/>
          </p:nvPr>
        </p:nvSpPr>
        <p:spPr>
          <a:xfrm>
            <a:off x="1315950" y="1877100"/>
            <a:ext cx="6512100" cy="762300"/>
          </a:xfrm>
          <a:prstGeom prst="rect">
            <a:avLst/>
          </a:prstGeom>
          <a:solidFill>
            <a:srgbClr val="E8FAF9"/>
          </a:solidFill>
        </p:spPr>
        <p:txBody>
          <a:bodyPr spcFirstLastPara="1" wrap="square" lIns="0" tIns="0" rIns="0" bIns="0" anchor="ctr" anchorCtr="0">
            <a:spAutoFit/>
          </a:bodyPr>
          <a:lstStyle>
            <a:lvl1pPr lvl="0" algn="ctr" rtl="0">
              <a:spcBef>
                <a:spcPts val="0"/>
              </a:spcBef>
              <a:spcAft>
                <a:spcPts val="0"/>
              </a:spcAft>
              <a:buSzPts val="3600"/>
              <a:buNone/>
              <a:defRPr sz="3600">
                <a:highlight>
                  <a:srgbClr val="E8FAF9"/>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 name="Google Shape;75;p16"/>
          <p:cNvSpPr/>
          <p:nvPr/>
        </p:nvSpPr>
        <p:spPr>
          <a:xfrm>
            <a:off x="116025" y="4840075"/>
            <a:ext cx="2744400" cy="233100"/>
          </a:xfrm>
          <a:prstGeom prst="rect">
            <a:avLst/>
          </a:prstGeom>
          <a:solidFill>
            <a:srgbClr val="E8F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16"/>
          <p:cNvPicPr preferRelativeResize="0"/>
          <p:nvPr/>
        </p:nvPicPr>
        <p:blipFill>
          <a:blip r:embed="rId3">
            <a:alphaModFix/>
          </a:blip>
          <a:stretch>
            <a:fillRect/>
          </a:stretch>
        </p:blipFill>
        <p:spPr>
          <a:xfrm>
            <a:off x="170050" y="4849464"/>
            <a:ext cx="2465225" cy="2143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or Bold Statement">
  <p:cSld name="SECTION_HEADER_4_2">
    <p:bg>
      <p:bgPr>
        <a:solidFill>
          <a:srgbClr val="DDF8F7"/>
        </a:solidFill>
        <a:effectLst/>
      </p:bgPr>
    </p:bg>
    <p:spTree>
      <p:nvGrpSpPr>
        <p:cNvPr id="1" name="Shape 77"/>
        <p:cNvGrpSpPr/>
        <p:nvPr/>
      </p:nvGrpSpPr>
      <p:grpSpPr>
        <a:xfrm>
          <a:off x="0" y="0"/>
          <a:ext cx="0" cy="0"/>
          <a:chOff x="0" y="0"/>
          <a:chExt cx="0" cy="0"/>
        </a:xfrm>
      </p:grpSpPr>
      <p:pic>
        <p:nvPicPr>
          <p:cNvPr id="78" name="Google Shape;78;p17"/>
          <p:cNvPicPr preferRelativeResize="0"/>
          <p:nvPr/>
        </p:nvPicPr>
        <p:blipFill rotWithShape="1">
          <a:blip r:embed="rId2">
            <a:alphaModFix/>
          </a:blip>
          <a:srcRect t="9360" b="-9359"/>
          <a:stretch/>
        </p:blipFill>
        <p:spPr>
          <a:xfrm>
            <a:off x="0" y="1"/>
            <a:ext cx="9144003" cy="5674800"/>
          </a:xfrm>
          <a:prstGeom prst="rect">
            <a:avLst/>
          </a:prstGeom>
          <a:noFill/>
          <a:ln>
            <a:noFill/>
          </a:ln>
        </p:spPr>
      </p:pic>
      <p:sp>
        <p:nvSpPr>
          <p:cNvPr id="79" name="Google Shape;79;p17"/>
          <p:cNvSpPr txBox="1">
            <a:spLocks noGrp="1"/>
          </p:cNvSpPr>
          <p:nvPr>
            <p:ph type="subTitle" idx="1"/>
          </p:nvPr>
        </p:nvSpPr>
        <p:spPr>
          <a:xfrm>
            <a:off x="3286325" y="3752250"/>
            <a:ext cx="2571300" cy="172200"/>
          </a:xfrm>
          <a:prstGeom prst="rect">
            <a:avLst/>
          </a:prstGeom>
          <a:solidFill>
            <a:srgbClr val="E8FAF9"/>
          </a:solidFill>
        </p:spPr>
        <p:txBody>
          <a:bodyPr spcFirstLastPara="1" wrap="square" lIns="0" tIns="0" rIns="0" bIns="0" anchor="t" anchorCtr="0">
            <a:spAutoFit/>
          </a:bodyPr>
          <a:lstStyle>
            <a:lvl1pPr lvl="0" algn="ctr" rtl="0">
              <a:spcBef>
                <a:spcPts val="0"/>
              </a:spcBef>
              <a:spcAft>
                <a:spcPts val="0"/>
              </a:spcAft>
              <a:buSzPts val="1100"/>
              <a:buNone/>
              <a:defRPr sz="1100" b="0">
                <a:highlight>
                  <a:srgbClr val="E8FAF9"/>
                </a:highlight>
              </a:defRPr>
            </a:lvl1pPr>
            <a:lvl2pPr lvl="1" algn="ctr" rtl="0">
              <a:spcBef>
                <a:spcPts val="0"/>
              </a:spcBef>
              <a:spcAft>
                <a:spcPts val="0"/>
              </a:spcAft>
              <a:buClr>
                <a:schemeClr val="dk2"/>
              </a:buClr>
              <a:buSzPts val="1000"/>
              <a:buNone/>
              <a:defRPr>
                <a:solidFill>
                  <a:schemeClr val="dk2"/>
                </a:solidFill>
              </a:defRPr>
            </a:lvl2pPr>
            <a:lvl3pPr lvl="2" algn="ctr" rtl="0">
              <a:spcBef>
                <a:spcPts val="0"/>
              </a:spcBef>
              <a:spcAft>
                <a:spcPts val="0"/>
              </a:spcAft>
              <a:buClr>
                <a:schemeClr val="dk2"/>
              </a:buClr>
              <a:buSzPts val="600"/>
              <a:buNone/>
              <a:defRPr>
                <a:solidFill>
                  <a:schemeClr val="dk2"/>
                </a:solidFill>
              </a:defRPr>
            </a:lvl3pPr>
            <a:lvl4pPr lvl="3" algn="ctr" rtl="0">
              <a:spcBef>
                <a:spcPts val="0"/>
              </a:spcBef>
              <a:spcAft>
                <a:spcPts val="0"/>
              </a:spcAft>
              <a:buClr>
                <a:schemeClr val="dk2"/>
              </a:buClr>
              <a:buSzPts val="1400"/>
              <a:buNone/>
              <a:defRPr>
                <a:solidFill>
                  <a:schemeClr val="dk2"/>
                </a:solidFill>
              </a:defRPr>
            </a:lvl4pPr>
            <a:lvl5pPr lvl="4" algn="ctr" rtl="0">
              <a:spcBef>
                <a:spcPts val="0"/>
              </a:spcBef>
              <a:spcAft>
                <a:spcPts val="0"/>
              </a:spcAft>
              <a:buClr>
                <a:schemeClr val="dk2"/>
              </a:buClr>
              <a:buSzPts val="1400"/>
              <a:buNone/>
              <a:defRPr>
                <a:solidFill>
                  <a:schemeClr val="dk2"/>
                </a:solidFill>
              </a:defRPr>
            </a:lvl5pPr>
            <a:lvl6pPr lvl="5" algn="ctr" rtl="0">
              <a:spcBef>
                <a:spcPts val="0"/>
              </a:spcBef>
              <a:spcAft>
                <a:spcPts val="0"/>
              </a:spcAft>
              <a:buClr>
                <a:schemeClr val="dk2"/>
              </a:buClr>
              <a:buSzPts val="1400"/>
              <a:buNone/>
              <a:defRPr>
                <a:solidFill>
                  <a:schemeClr val="dk2"/>
                </a:solidFill>
              </a:defRPr>
            </a:lvl6pPr>
            <a:lvl7pPr lvl="6" algn="ctr" rtl="0">
              <a:spcBef>
                <a:spcPts val="0"/>
              </a:spcBef>
              <a:spcAft>
                <a:spcPts val="0"/>
              </a:spcAft>
              <a:buClr>
                <a:schemeClr val="dk2"/>
              </a:buClr>
              <a:buSzPts val="1400"/>
              <a:buNone/>
              <a:defRPr>
                <a:solidFill>
                  <a:schemeClr val="dk2"/>
                </a:solidFill>
              </a:defRPr>
            </a:lvl7pPr>
            <a:lvl8pPr lvl="7" algn="ctr" rtl="0">
              <a:spcBef>
                <a:spcPts val="0"/>
              </a:spcBef>
              <a:spcAft>
                <a:spcPts val="0"/>
              </a:spcAft>
              <a:buClr>
                <a:schemeClr val="dk2"/>
              </a:buClr>
              <a:buSzPts val="1400"/>
              <a:buNone/>
              <a:defRPr>
                <a:solidFill>
                  <a:schemeClr val="dk2"/>
                </a:solidFill>
              </a:defRPr>
            </a:lvl8pPr>
            <a:lvl9pPr lvl="8" algn="ctr" rtl="0">
              <a:spcBef>
                <a:spcPts val="0"/>
              </a:spcBef>
              <a:spcAft>
                <a:spcPts val="0"/>
              </a:spcAft>
              <a:buClr>
                <a:schemeClr val="dk2"/>
              </a:buClr>
              <a:buSzPts val="1400"/>
              <a:buNone/>
              <a:defRPr>
                <a:solidFill>
                  <a:schemeClr val="dk2"/>
                </a:solidFill>
              </a:defRPr>
            </a:lvl9pPr>
          </a:lstStyle>
          <a:p>
            <a:endParaRPr/>
          </a:p>
        </p:txBody>
      </p:sp>
      <p:sp>
        <p:nvSpPr>
          <p:cNvPr id="80" name="Google Shape;80;p17"/>
          <p:cNvSpPr txBox="1">
            <a:spLocks noGrp="1"/>
          </p:cNvSpPr>
          <p:nvPr>
            <p:ph type="title"/>
          </p:nvPr>
        </p:nvSpPr>
        <p:spPr>
          <a:xfrm>
            <a:off x="1315950" y="1877100"/>
            <a:ext cx="6512100" cy="762300"/>
          </a:xfrm>
          <a:prstGeom prst="rect">
            <a:avLst/>
          </a:prstGeom>
          <a:solidFill>
            <a:srgbClr val="E8FAF9"/>
          </a:solidFill>
        </p:spPr>
        <p:txBody>
          <a:bodyPr spcFirstLastPara="1" wrap="square" lIns="0" tIns="0" rIns="0" bIns="0" anchor="ctr" anchorCtr="0">
            <a:spAutoFit/>
          </a:bodyPr>
          <a:lstStyle>
            <a:lvl1pPr lvl="0" algn="ctr" rtl="0">
              <a:spcBef>
                <a:spcPts val="0"/>
              </a:spcBef>
              <a:spcAft>
                <a:spcPts val="0"/>
              </a:spcAft>
              <a:buSzPts val="3600"/>
              <a:buNone/>
              <a:defRPr sz="3600">
                <a:highlight>
                  <a:srgbClr val="E8FAF9"/>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17"/>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82" name="Google Shape;82;p17"/>
          <p:cNvSpPr/>
          <p:nvPr/>
        </p:nvSpPr>
        <p:spPr>
          <a:xfrm>
            <a:off x="116025" y="4840075"/>
            <a:ext cx="2744400" cy="233100"/>
          </a:xfrm>
          <a:prstGeom prst="rect">
            <a:avLst/>
          </a:prstGeom>
          <a:solidFill>
            <a:srgbClr val="E8F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 name="Google Shape;83;p17"/>
          <p:cNvPicPr preferRelativeResize="0"/>
          <p:nvPr/>
        </p:nvPicPr>
        <p:blipFill>
          <a:blip r:embed="rId3">
            <a:alphaModFix/>
          </a:blip>
          <a:stretch>
            <a:fillRect/>
          </a:stretch>
        </p:blipFill>
        <p:spPr>
          <a:xfrm>
            <a:off x="170050" y="4849464"/>
            <a:ext cx="2465225" cy="214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section Intro Green Pattern">
  <p:cSld name="SECTION_HEADER_4_1">
    <p:bg>
      <p:bgPr>
        <a:solidFill>
          <a:srgbClr val="F7F8E0"/>
        </a:solidFill>
        <a:effectLst/>
      </p:bgPr>
    </p:bg>
    <p:spTree>
      <p:nvGrpSpPr>
        <p:cNvPr id="1" name="Shape 84"/>
        <p:cNvGrpSpPr/>
        <p:nvPr/>
      </p:nvGrpSpPr>
      <p:grpSpPr>
        <a:xfrm>
          <a:off x="0" y="0"/>
          <a:ext cx="0" cy="0"/>
          <a:chOff x="0" y="0"/>
          <a:chExt cx="0" cy="0"/>
        </a:xfrm>
      </p:grpSpPr>
      <p:pic>
        <p:nvPicPr>
          <p:cNvPr id="85" name="Google Shape;85;p18"/>
          <p:cNvPicPr preferRelativeResize="0"/>
          <p:nvPr/>
        </p:nvPicPr>
        <p:blipFill rotWithShape="1">
          <a:blip r:embed="rId2">
            <a:alphaModFix/>
          </a:blip>
          <a:srcRect t="8561" b="8561"/>
          <a:stretch/>
        </p:blipFill>
        <p:spPr>
          <a:xfrm>
            <a:off x="0" y="0"/>
            <a:ext cx="9144003" cy="5143500"/>
          </a:xfrm>
          <a:prstGeom prst="rect">
            <a:avLst/>
          </a:prstGeom>
          <a:noFill/>
          <a:ln>
            <a:noFill/>
          </a:ln>
        </p:spPr>
      </p:pic>
      <p:sp>
        <p:nvSpPr>
          <p:cNvPr id="86" name="Google Shape;86;p18"/>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87" name="Google Shape;87;p18"/>
          <p:cNvSpPr txBox="1">
            <a:spLocks noGrp="1"/>
          </p:cNvSpPr>
          <p:nvPr>
            <p:ph type="subTitle" idx="1"/>
          </p:nvPr>
        </p:nvSpPr>
        <p:spPr>
          <a:xfrm>
            <a:off x="3065400" y="2821454"/>
            <a:ext cx="3013200" cy="172200"/>
          </a:xfrm>
          <a:prstGeom prst="rect">
            <a:avLst/>
          </a:prstGeom>
          <a:solidFill>
            <a:srgbClr val="F6F7DD"/>
          </a:solidFill>
        </p:spPr>
        <p:txBody>
          <a:bodyPr spcFirstLastPara="1" wrap="square" lIns="0" tIns="0" rIns="0" bIns="0" anchor="t" anchorCtr="0">
            <a:spAutoFit/>
          </a:bodyPr>
          <a:lstStyle>
            <a:lvl1pPr lvl="0" algn="ctr" rtl="0">
              <a:spcBef>
                <a:spcPts val="0"/>
              </a:spcBef>
              <a:spcAft>
                <a:spcPts val="0"/>
              </a:spcAft>
              <a:buSzPts val="1100"/>
              <a:buNone/>
              <a:defRPr sz="1100" b="0">
                <a:highlight>
                  <a:srgbClr val="F6F7DD"/>
                </a:highlight>
              </a:defRPr>
            </a:lvl1pPr>
            <a:lvl2pPr lvl="1" algn="ctr" rtl="0">
              <a:spcBef>
                <a:spcPts val="0"/>
              </a:spcBef>
              <a:spcAft>
                <a:spcPts val="0"/>
              </a:spcAft>
              <a:buClr>
                <a:schemeClr val="dk2"/>
              </a:buClr>
              <a:buSzPts val="1000"/>
              <a:buNone/>
              <a:defRPr>
                <a:solidFill>
                  <a:schemeClr val="dk2"/>
                </a:solidFill>
              </a:defRPr>
            </a:lvl2pPr>
            <a:lvl3pPr lvl="2" algn="ctr" rtl="0">
              <a:spcBef>
                <a:spcPts val="0"/>
              </a:spcBef>
              <a:spcAft>
                <a:spcPts val="0"/>
              </a:spcAft>
              <a:buClr>
                <a:schemeClr val="dk2"/>
              </a:buClr>
              <a:buSzPts val="600"/>
              <a:buNone/>
              <a:defRPr>
                <a:solidFill>
                  <a:schemeClr val="dk2"/>
                </a:solidFill>
              </a:defRPr>
            </a:lvl3pPr>
            <a:lvl4pPr lvl="3" algn="ctr" rtl="0">
              <a:spcBef>
                <a:spcPts val="0"/>
              </a:spcBef>
              <a:spcAft>
                <a:spcPts val="0"/>
              </a:spcAft>
              <a:buClr>
                <a:schemeClr val="dk2"/>
              </a:buClr>
              <a:buSzPts val="1400"/>
              <a:buNone/>
              <a:defRPr>
                <a:solidFill>
                  <a:schemeClr val="dk2"/>
                </a:solidFill>
              </a:defRPr>
            </a:lvl4pPr>
            <a:lvl5pPr lvl="4" algn="ctr" rtl="0">
              <a:spcBef>
                <a:spcPts val="0"/>
              </a:spcBef>
              <a:spcAft>
                <a:spcPts val="0"/>
              </a:spcAft>
              <a:buClr>
                <a:schemeClr val="dk2"/>
              </a:buClr>
              <a:buSzPts val="1400"/>
              <a:buNone/>
              <a:defRPr>
                <a:solidFill>
                  <a:schemeClr val="dk2"/>
                </a:solidFill>
              </a:defRPr>
            </a:lvl5pPr>
            <a:lvl6pPr lvl="5" algn="ctr" rtl="0">
              <a:spcBef>
                <a:spcPts val="0"/>
              </a:spcBef>
              <a:spcAft>
                <a:spcPts val="0"/>
              </a:spcAft>
              <a:buClr>
                <a:schemeClr val="dk2"/>
              </a:buClr>
              <a:buSzPts val="1400"/>
              <a:buNone/>
              <a:defRPr>
                <a:solidFill>
                  <a:schemeClr val="dk2"/>
                </a:solidFill>
              </a:defRPr>
            </a:lvl6pPr>
            <a:lvl7pPr lvl="6" algn="ctr" rtl="0">
              <a:spcBef>
                <a:spcPts val="0"/>
              </a:spcBef>
              <a:spcAft>
                <a:spcPts val="0"/>
              </a:spcAft>
              <a:buClr>
                <a:schemeClr val="dk2"/>
              </a:buClr>
              <a:buSzPts val="1400"/>
              <a:buNone/>
              <a:defRPr>
                <a:solidFill>
                  <a:schemeClr val="dk2"/>
                </a:solidFill>
              </a:defRPr>
            </a:lvl7pPr>
            <a:lvl8pPr lvl="7" algn="ctr" rtl="0">
              <a:spcBef>
                <a:spcPts val="0"/>
              </a:spcBef>
              <a:spcAft>
                <a:spcPts val="0"/>
              </a:spcAft>
              <a:buClr>
                <a:schemeClr val="dk2"/>
              </a:buClr>
              <a:buSzPts val="1400"/>
              <a:buNone/>
              <a:defRPr>
                <a:solidFill>
                  <a:schemeClr val="dk2"/>
                </a:solidFill>
              </a:defRPr>
            </a:lvl8pPr>
            <a:lvl9pPr lvl="8" algn="ctr" rtl="0">
              <a:spcBef>
                <a:spcPts val="0"/>
              </a:spcBef>
              <a:spcAft>
                <a:spcPts val="0"/>
              </a:spcAft>
              <a:buClr>
                <a:schemeClr val="dk2"/>
              </a:buClr>
              <a:buSzPts val="1400"/>
              <a:buNone/>
              <a:defRPr>
                <a:solidFill>
                  <a:schemeClr val="dk2"/>
                </a:solidFill>
              </a:defRPr>
            </a:lvl9pPr>
          </a:lstStyle>
          <a:p>
            <a:endParaRPr/>
          </a:p>
        </p:txBody>
      </p:sp>
      <p:sp>
        <p:nvSpPr>
          <p:cNvPr id="88" name="Google Shape;88;p18"/>
          <p:cNvSpPr txBox="1">
            <a:spLocks noGrp="1"/>
          </p:cNvSpPr>
          <p:nvPr>
            <p:ph type="title"/>
          </p:nvPr>
        </p:nvSpPr>
        <p:spPr>
          <a:xfrm>
            <a:off x="1171125" y="1733600"/>
            <a:ext cx="6801900" cy="919800"/>
          </a:xfrm>
          <a:prstGeom prst="rect">
            <a:avLst/>
          </a:prstGeom>
          <a:solidFill>
            <a:srgbClr val="F6F7DD"/>
          </a:solidFill>
        </p:spPr>
        <p:txBody>
          <a:bodyPr spcFirstLastPara="1" wrap="square" lIns="0" tIns="0" rIns="0" bIns="0" anchor="ctr" anchorCtr="0">
            <a:spAutoFit/>
          </a:bodyPr>
          <a:lstStyle>
            <a:lvl1pPr lvl="0" algn="ctr" rtl="0">
              <a:spcBef>
                <a:spcPts val="0"/>
              </a:spcBef>
              <a:spcAft>
                <a:spcPts val="0"/>
              </a:spcAft>
              <a:buSzPts val="3600"/>
              <a:buNone/>
              <a:defRPr sz="3600">
                <a:highlight>
                  <a:srgbClr val="F7F8E0"/>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 name="Google Shape;89;p18"/>
          <p:cNvSpPr/>
          <p:nvPr/>
        </p:nvSpPr>
        <p:spPr>
          <a:xfrm>
            <a:off x="116025" y="4840075"/>
            <a:ext cx="2744400" cy="233100"/>
          </a:xfrm>
          <a:prstGeom prst="rect">
            <a:avLst/>
          </a:prstGeom>
          <a:solidFill>
            <a:srgbClr val="F7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18"/>
          <p:cNvPicPr preferRelativeResize="0"/>
          <p:nvPr/>
        </p:nvPicPr>
        <p:blipFill>
          <a:blip r:embed="rId3">
            <a:alphaModFix/>
          </a:blip>
          <a:stretch>
            <a:fillRect/>
          </a:stretch>
        </p:blipFill>
        <p:spPr>
          <a:xfrm>
            <a:off x="170050" y="4849464"/>
            <a:ext cx="2465225" cy="214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Intro - Background Photo">
  <p:cSld name="SECTION_HEADER_3">
    <p:spTree>
      <p:nvGrpSpPr>
        <p:cNvPr id="1" name="Shape 91"/>
        <p:cNvGrpSpPr/>
        <p:nvPr/>
      </p:nvGrpSpPr>
      <p:grpSpPr>
        <a:xfrm>
          <a:off x="0" y="0"/>
          <a:ext cx="0" cy="0"/>
          <a:chOff x="0" y="0"/>
          <a:chExt cx="0" cy="0"/>
        </a:xfrm>
      </p:grpSpPr>
      <p:pic>
        <p:nvPicPr>
          <p:cNvPr id="92" name="Google Shape;92;p19"/>
          <p:cNvPicPr preferRelativeResize="0"/>
          <p:nvPr/>
        </p:nvPicPr>
        <p:blipFill rotWithShape="1">
          <a:blip r:embed="rId2">
            <a:alphaModFix/>
          </a:blip>
          <a:srcRect l="14963" t="2689" r="4934" b="-1915"/>
          <a:stretch/>
        </p:blipFill>
        <p:spPr>
          <a:xfrm>
            <a:off x="0" y="-65350"/>
            <a:ext cx="9144003" cy="5315550"/>
          </a:xfrm>
          <a:prstGeom prst="rect">
            <a:avLst/>
          </a:prstGeom>
          <a:noFill/>
          <a:ln>
            <a:noFill/>
          </a:ln>
        </p:spPr>
      </p:pic>
      <p:sp>
        <p:nvSpPr>
          <p:cNvPr id="93" name="Google Shape;93;p19"/>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94" name="Google Shape;94;p19"/>
          <p:cNvSpPr txBox="1">
            <a:spLocks noGrp="1"/>
          </p:cNvSpPr>
          <p:nvPr>
            <p:ph type="title"/>
          </p:nvPr>
        </p:nvSpPr>
        <p:spPr>
          <a:xfrm>
            <a:off x="659855" y="1144875"/>
            <a:ext cx="2880000" cy="15873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None/>
              <a:defRPr sz="3600">
                <a:solidFill>
                  <a:schemeClr val="dk2"/>
                </a:solidFill>
              </a:defRPr>
            </a:lvl2pPr>
            <a:lvl3pPr lvl="2" algn="ctr" rtl="0">
              <a:spcBef>
                <a:spcPts val="0"/>
              </a:spcBef>
              <a:spcAft>
                <a:spcPts val="0"/>
              </a:spcAft>
              <a:buClr>
                <a:schemeClr val="dk2"/>
              </a:buClr>
              <a:buSzPts val="3600"/>
              <a:buNone/>
              <a:defRPr sz="3600">
                <a:solidFill>
                  <a:schemeClr val="dk2"/>
                </a:solidFill>
              </a:defRPr>
            </a:lvl3pPr>
            <a:lvl4pPr lvl="3" algn="ctr" rtl="0">
              <a:spcBef>
                <a:spcPts val="0"/>
              </a:spcBef>
              <a:spcAft>
                <a:spcPts val="0"/>
              </a:spcAft>
              <a:buClr>
                <a:schemeClr val="dk2"/>
              </a:buClr>
              <a:buSzPts val="3600"/>
              <a:buNone/>
              <a:defRPr sz="3600">
                <a:solidFill>
                  <a:schemeClr val="dk2"/>
                </a:solidFill>
              </a:defRPr>
            </a:lvl4pPr>
            <a:lvl5pPr lvl="4" algn="ctr" rtl="0">
              <a:spcBef>
                <a:spcPts val="0"/>
              </a:spcBef>
              <a:spcAft>
                <a:spcPts val="0"/>
              </a:spcAft>
              <a:buClr>
                <a:schemeClr val="dk2"/>
              </a:buClr>
              <a:buSzPts val="3600"/>
              <a:buNone/>
              <a:defRPr sz="3600">
                <a:solidFill>
                  <a:schemeClr val="dk2"/>
                </a:solidFill>
              </a:defRPr>
            </a:lvl5pPr>
            <a:lvl6pPr lvl="5" algn="ctr" rtl="0">
              <a:spcBef>
                <a:spcPts val="0"/>
              </a:spcBef>
              <a:spcAft>
                <a:spcPts val="0"/>
              </a:spcAft>
              <a:buClr>
                <a:schemeClr val="dk2"/>
              </a:buClr>
              <a:buSzPts val="3600"/>
              <a:buNone/>
              <a:defRPr sz="3600">
                <a:solidFill>
                  <a:schemeClr val="dk2"/>
                </a:solidFill>
              </a:defRPr>
            </a:lvl6pPr>
            <a:lvl7pPr lvl="6" algn="ctr" rtl="0">
              <a:spcBef>
                <a:spcPts val="0"/>
              </a:spcBef>
              <a:spcAft>
                <a:spcPts val="0"/>
              </a:spcAft>
              <a:buClr>
                <a:schemeClr val="dk2"/>
              </a:buClr>
              <a:buSzPts val="3600"/>
              <a:buNone/>
              <a:defRPr sz="3600">
                <a:solidFill>
                  <a:schemeClr val="dk2"/>
                </a:solidFill>
              </a:defRPr>
            </a:lvl7pPr>
            <a:lvl8pPr lvl="7" algn="ctr" rtl="0">
              <a:spcBef>
                <a:spcPts val="0"/>
              </a:spcBef>
              <a:spcAft>
                <a:spcPts val="0"/>
              </a:spcAft>
              <a:buClr>
                <a:schemeClr val="dk2"/>
              </a:buClr>
              <a:buSzPts val="3600"/>
              <a:buNone/>
              <a:defRPr sz="3600">
                <a:solidFill>
                  <a:schemeClr val="dk2"/>
                </a:solidFill>
              </a:defRPr>
            </a:lvl8pPr>
            <a:lvl9pPr lvl="8" algn="ctr" rtl="0">
              <a:spcBef>
                <a:spcPts val="0"/>
              </a:spcBef>
              <a:spcAft>
                <a:spcPts val="0"/>
              </a:spcAft>
              <a:buClr>
                <a:schemeClr val="dk2"/>
              </a:buClr>
              <a:buSzPts val="3600"/>
              <a:buNone/>
              <a:defRPr sz="3600">
                <a:solidFill>
                  <a:schemeClr val="dk2"/>
                </a:solidFill>
              </a:defRPr>
            </a:lvl9pPr>
          </a:lstStyle>
          <a:p>
            <a:endParaRPr/>
          </a:p>
        </p:txBody>
      </p:sp>
      <p:sp>
        <p:nvSpPr>
          <p:cNvPr id="95" name="Google Shape;95;p19"/>
          <p:cNvSpPr txBox="1">
            <a:spLocks noGrp="1"/>
          </p:cNvSpPr>
          <p:nvPr>
            <p:ph type="subTitle" idx="1"/>
          </p:nvPr>
        </p:nvSpPr>
        <p:spPr>
          <a:xfrm>
            <a:off x="690539" y="782429"/>
            <a:ext cx="3013200" cy="1722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1100"/>
              <a:buNone/>
              <a:defRPr sz="1100">
                <a:solidFill>
                  <a:schemeClr val="accent1"/>
                </a:solidFill>
              </a:defRPr>
            </a:lvl1pPr>
            <a:lvl2pPr lvl="1" rtl="0">
              <a:spcBef>
                <a:spcPts val="0"/>
              </a:spcBef>
              <a:spcAft>
                <a:spcPts val="0"/>
              </a:spcAft>
              <a:buClr>
                <a:schemeClr val="lt1"/>
              </a:buClr>
              <a:buSzPts val="1000"/>
              <a:buNone/>
              <a:defRPr>
                <a:solidFill>
                  <a:schemeClr val="lt1"/>
                </a:solidFill>
              </a:defRPr>
            </a:lvl2pPr>
            <a:lvl3pPr lvl="2" rtl="0">
              <a:spcBef>
                <a:spcPts val="0"/>
              </a:spcBef>
              <a:spcAft>
                <a:spcPts val="0"/>
              </a:spcAft>
              <a:buClr>
                <a:schemeClr val="lt1"/>
              </a:buClr>
              <a:buSzPts val="6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Intro - Background Photo 2">
  <p:cSld name="SECTION_HEADER_3_3">
    <p:spTree>
      <p:nvGrpSpPr>
        <p:cNvPr id="1" name="Shape 96"/>
        <p:cNvGrpSpPr/>
        <p:nvPr/>
      </p:nvGrpSpPr>
      <p:grpSpPr>
        <a:xfrm>
          <a:off x="0" y="0"/>
          <a:ext cx="0" cy="0"/>
          <a:chOff x="0" y="0"/>
          <a:chExt cx="0" cy="0"/>
        </a:xfrm>
      </p:grpSpPr>
      <p:sp>
        <p:nvSpPr>
          <p:cNvPr id="97" name="Google Shape;97;p20"/>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98" name="Google Shape;98;p20"/>
          <p:cNvSpPr/>
          <p:nvPr/>
        </p:nvSpPr>
        <p:spPr>
          <a:xfrm rot="5400000">
            <a:off x="851950" y="-236275"/>
            <a:ext cx="2189700" cy="39036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0"/>
          <p:cNvSpPr txBox="1">
            <a:spLocks noGrp="1"/>
          </p:cNvSpPr>
          <p:nvPr>
            <p:ph type="title"/>
          </p:nvPr>
        </p:nvSpPr>
        <p:spPr>
          <a:xfrm>
            <a:off x="659855" y="1106625"/>
            <a:ext cx="2880000" cy="1587300"/>
          </a:xfrm>
          <a:prstGeom prst="rect">
            <a:avLst/>
          </a:prstGeom>
        </p:spPr>
        <p:txBody>
          <a:bodyPr spcFirstLastPara="1" wrap="square" lIns="0" tIns="0" rIns="0" bIns="0" anchor="t" anchorCtr="0">
            <a:normAutofit/>
          </a:bodyPr>
          <a:lstStyle>
            <a:lvl1pPr lvl="0"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00" name="Google Shape;100;p20"/>
          <p:cNvSpPr txBox="1">
            <a:spLocks noGrp="1"/>
          </p:cNvSpPr>
          <p:nvPr>
            <p:ph type="subTitle" idx="1"/>
          </p:nvPr>
        </p:nvSpPr>
        <p:spPr>
          <a:xfrm>
            <a:off x="690539" y="893929"/>
            <a:ext cx="3013200" cy="1722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900"/>
              <a:buNone/>
              <a:defRPr sz="900">
                <a:solidFill>
                  <a:schemeClr val="accent1"/>
                </a:solidFill>
              </a:defRPr>
            </a:lvl1pPr>
            <a:lvl2pPr lvl="1" rtl="0">
              <a:spcBef>
                <a:spcPts val="0"/>
              </a:spcBef>
              <a:spcAft>
                <a:spcPts val="0"/>
              </a:spcAft>
              <a:buClr>
                <a:schemeClr val="lt1"/>
              </a:buClr>
              <a:buSzPts val="1000"/>
              <a:buNone/>
              <a:defRPr>
                <a:solidFill>
                  <a:schemeClr val="lt1"/>
                </a:solidFill>
              </a:defRPr>
            </a:lvl2pPr>
            <a:lvl3pPr lvl="2" rtl="0">
              <a:spcBef>
                <a:spcPts val="0"/>
              </a:spcBef>
              <a:spcAft>
                <a:spcPts val="0"/>
              </a:spcAft>
              <a:buClr>
                <a:schemeClr val="lt1"/>
              </a:buClr>
              <a:buSzPts val="6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Intro - Background Photo 1">
  <p:cSld name="SECTION_HEADER_3_2">
    <p:spTree>
      <p:nvGrpSpPr>
        <p:cNvPr id="1" name="Shape 101"/>
        <p:cNvGrpSpPr/>
        <p:nvPr/>
      </p:nvGrpSpPr>
      <p:grpSpPr>
        <a:xfrm>
          <a:off x="0" y="0"/>
          <a:ext cx="0" cy="0"/>
          <a:chOff x="0" y="0"/>
          <a:chExt cx="0" cy="0"/>
        </a:xfrm>
      </p:grpSpPr>
      <p:sp>
        <p:nvSpPr>
          <p:cNvPr id="102" name="Google Shape;102;p21"/>
          <p:cNvSpPr/>
          <p:nvPr/>
        </p:nvSpPr>
        <p:spPr>
          <a:xfrm rot="5400000">
            <a:off x="851950" y="-236275"/>
            <a:ext cx="2189700" cy="3903600"/>
          </a:xfrm>
          <a:prstGeom prst="round2SameRect">
            <a:avLst>
              <a:gd name="adj1" fmla="val 50000"/>
              <a:gd name="adj2" fmla="val 0"/>
            </a:avLst>
          </a:prstGeom>
          <a:solidFill>
            <a:srgbClr val="DD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1"/>
          <p:cNvSpPr/>
          <p:nvPr/>
        </p:nvSpPr>
        <p:spPr>
          <a:xfrm rot="5400000">
            <a:off x="807225" y="-299202"/>
            <a:ext cx="2191200" cy="4113000"/>
          </a:xfrm>
          <a:prstGeom prst="round2SameRect">
            <a:avLst>
              <a:gd name="adj1" fmla="val 50000"/>
              <a:gd name="adj2"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1"/>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105" name="Google Shape;105;p21"/>
          <p:cNvSpPr txBox="1">
            <a:spLocks noGrp="1"/>
          </p:cNvSpPr>
          <p:nvPr>
            <p:ph type="title"/>
          </p:nvPr>
        </p:nvSpPr>
        <p:spPr>
          <a:xfrm>
            <a:off x="659855" y="1106625"/>
            <a:ext cx="2880000" cy="15873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sz="36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06" name="Google Shape;106;p21"/>
          <p:cNvSpPr txBox="1">
            <a:spLocks noGrp="1"/>
          </p:cNvSpPr>
          <p:nvPr>
            <p:ph type="subTitle" idx="1"/>
          </p:nvPr>
        </p:nvSpPr>
        <p:spPr>
          <a:xfrm>
            <a:off x="690539" y="893929"/>
            <a:ext cx="3013200" cy="1722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900"/>
              <a:buNone/>
              <a:defRPr sz="900">
                <a:solidFill>
                  <a:schemeClr val="accent1"/>
                </a:solidFill>
              </a:defRPr>
            </a:lvl1pPr>
            <a:lvl2pPr lvl="1" rtl="0">
              <a:spcBef>
                <a:spcPts val="0"/>
              </a:spcBef>
              <a:spcAft>
                <a:spcPts val="0"/>
              </a:spcAft>
              <a:buClr>
                <a:schemeClr val="lt1"/>
              </a:buClr>
              <a:buSzPts val="1000"/>
              <a:buNone/>
              <a:defRPr>
                <a:solidFill>
                  <a:schemeClr val="lt1"/>
                </a:solidFill>
              </a:defRPr>
            </a:lvl2pPr>
            <a:lvl3pPr lvl="2" rtl="0">
              <a:spcBef>
                <a:spcPts val="0"/>
              </a:spcBef>
              <a:spcAft>
                <a:spcPts val="0"/>
              </a:spcAft>
              <a:buClr>
                <a:schemeClr val="lt1"/>
              </a:buClr>
              <a:buSzPts val="6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 You &amp; Contact">
  <p:cSld name="SECTION_HEADER_1">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1362200" y="1355863"/>
            <a:ext cx="4811700" cy="1435500"/>
          </a:xfrm>
          <a:prstGeom prst="rect">
            <a:avLst/>
          </a:prstGeom>
        </p:spPr>
        <p:txBody>
          <a:bodyPr spcFirstLastPara="1" wrap="square" lIns="0" tIns="0" rIns="0" bIns="0" anchor="b" anchorCtr="0">
            <a:normAutofit/>
          </a:bodyPr>
          <a:lstStyle>
            <a:lvl1pPr lvl="0" rtl="0">
              <a:spcBef>
                <a:spcPts val="0"/>
              </a:spcBef>
              <a:spcAft>
                <a:spcPts val="0"/>
              </a:spcAft>
              <a:buSzPts val="4700"/>
              <a:buNone/>
              <a:defRPr sz="47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9" name="Google Shape;109;p22"/>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110" name="Google Shape;110;p22"/>
          <p:cNvSpPr txBox="1">
            <a:spLocks noGrp="1"/>
          </p:cNvSpPr>
          <p:nvPr>
            <p:ph type="subTitle" idx="1"/>
          </p:nvPr>
        </p:nvSpPr>
        <p:spPr>
          <a:xfrm>
            <a:off x="1362201" y="3018975"/>
            <a:ext cx="5070000" cy="172200"/>
          </a:xfrm>
          <a:prstGeom prst="rect">
            <a:avLst/>
          </a:prstGeom>
        </p:spPr>
        <p:txBody>
          <a:bodyPr spcFirstLastPara="1" wrap="square" lIns="0" tIns="0" rIns="0" bIns="0" anchor="t" anchorCtr="0">
            <a:noAutofit/>
          </a:bodyPr>
          <a:lstStyle>
            <a:lvl1pPr lvl="0" rtl="0">
              <a:lnSpc>
                <a:spcPct val="150000"/>
              </a:lnSpc>
              <a:spcBef>
                <a:spcPts val="0"/>
              </a:spcBef>
              <a:spcAft>
                <a:spcPts val="0"/>
              </a:spcAft>
              <a:buSzPts val="1000"/>
              <a:buFont typeface="DM Sans Medium"/>
              <a:buNone/>
              <a:defRPr sz="1000" b="0">
                <a:latin typeface="DM Sans Medium"/>
                <a:ea typeface="DM Sans Medium"/>
                <a:cs typeface="DM Sans Medium"/>
                <a:sym typeface="DM Sans Medium"/>
              </a:defRPr>
            </a:lvl1pPr>
            <a:lvl2pPr lvl="1" rtl="0">
              <a:lnSpc>
                <a:spcPct val="100000"/>
              </a:lnSpc>
              <a:spcBef>
                <a:spcPts val="0"/>
              </a:spcBef>
              <a:spcAft>
                <a:spcPts val="0"/>
              </a:spcAft>
              <a:buSzPts val="1000"/>
              <a:buFont typeface="DM Sans Medium"/>
              <a:buNone/>
              <a:defRPr>
                <a:latin typeface="DM Sans Medium"/>
                <a:ea typeface="DM Sans Medium"/>
                <a:cs typeface="DM Sans Medium"/>
                <a:sym typeface="DM Sans Medium"/>
              </a:defRPr>
            </a:lvl2pPr>
            <a:lvl3pPr lvl="2" rtl="0">
              <a:lnSpc>
                <a:spcPct val="100000"/>
              </a:lnSpc>
              <a:spcBef>
                <a:spcPts val="0"/>
              </a:spcBef>
              <a:spcAft>
                <a:spcPts val="0"/>
              </a:spcAft>
              <a:buSzPts val="600"/>
              <a:buFont typeface="DM Sans Medium"/>
              <a:buNone/>
              <a:defRPr>
                <a:latin typeface="DM Sans Medium"/>
                <a:ea typeface="DM Sans Medium"/>
                <a:cs typeface="DM Sans Medium"/>
                <a:sym typeface="DM Sans Medium"/>
              </a:defRPr>
            </a:lvl3pPr>
            <a:lvl4pPr lvl="3" rtl="0">
              <a:lnSpc>
                <a:spcPct val="100000"/>
              </a:lnSpc>
              <a:spcBef>
                <a:spcPts val="0"/>
              </a:spcBef>
              <a:spcAft>
                <a:spcPts val="0"/>
              </a:spcAft>
              <a:buSzPts val="1400"/>
              <a:buFont typeface="DM Sans Medium"/>
              <a:buNone/>
              <a:defRPr>
                <a:latin typeface="DM Sans Medium"/>
                <a:ea typeface="DM Sans Medium"/>
                <a:cs typeface="DM Sans Medium"/>
                <a:sym typeface="DM Sans Medium"/>
              </a:defRPr>
            </a:lvl4pPr>
            <a:lvl5pPr lvl="4" rtl="0">
              <a:lnSpc>
                <a:spcPct val="100000"/>
              </a:lnSpc>
              <a:spcBef>
                <a:spcPts val="0"/>
              </a:spcBef>
              <a:spcAft>
                <a:spcPts val="0"/>
              </a:spcAft>
              <a:buSzPts val="1400"/>
              <a:buFont typeface="DM Sans Medium"/>
              <a:buNone/>
              <a:defRPr>
                <a:latin typeface="DM Sans Medium"/>
                <a:ea typeface="DM Sans Medium"/>
                <a:cs typeface="DM Sans Medium"/>
                <a:sym typeface="DM Sans Medium"/>
              </a:defRPr>
            </a:lvl5pPr>
            <a:lvl6pPr lvl="5" rtl="0">
              <a:lnSpc>
                <a:spcPct val="100000"/>
              </a:lnSpc>
              <a:spcBef>
                <a:spcPts val="0"/>
              </a:spcBef>
              <a:spcAft>
                <a:spcPts val="0"/>
              </a:spcAft>
              <a:buSzPts val="1400"/>
              <a:buFont typeface="DM Sans Medium"/>
              <a:buNone/>
              <a:defRPr>
                <a:latin typeface="DM Sans Medium"/>
                <a:ea typeface="DM Sans Medium"/>
                <a:cs typeface="DM Sans Medium"/>
                <a:sym typeface="DM Sans Medium"/>
              </a:defRPr>
            </a:lvl6pPr>
            <a:lvl7pPr lvl="6" rtl="0">
              <a:lnSpc>
                <a:spcPct val="100000"/>
              </a:lnSpc>
              <a:spcBef>
                <a:spcPts val="0"/>
              </a:spcBef>
              <a:spcAft>
                <a:spcPts val="0"/>
              </a:spcAft>
              <a:buSzPts val="1400"/>
              <a:buFont typeface="DM Sans Medium"/>
              <a:buNone/>
              <a:defRPr>
                <a:latin typeface="DM Sans Medium"/>
                <a:ea typeface="DM Sans Medium"/>
                <a:cs typeface="DM Sans Medium"/>
                <a:sym typeface="DM Sans Medium"/>
              </a:defRPr>
            </a:lvl7pPr>
            <a:lvl8pPr lvl="7" rtl="0">
              <a:lnSpc>
                <a:spcPct val="100000"/>
              </a:lnSpc>
              <a:spcBef>
                <a:spcPts val="0"/>
              </a:spcBef>
              <a:spcAft>
                <a:spcPts val="0"/>
              </a:spcAft>
              <a:buSzPts val="1400"/>
              <a:buFont typeface="DM Sans Medium"/>
              <a:buNone/>
              <a:defRPr>
                <a:latin typeface="DM Sans Medium"/>
                <a:ea typeface="DM Sans Medium"/>
                <a:cs typeface="DM Sans Medium"/>
                <a:sym typeface="DM Sans Medium"/>
              </a:defRPr>
            </a:lvl8pPr>
            <a:lvl9pPr lvl="8" rtl="0">
              <a:lnSpc>
                <a:spcPct val="100000"/>
              </a:lnSpc>
              <a:spcBef>
                <a:spcPts val="0"/>
              </a:spcBef>
              <a:spcAft>
                <a:spcPts val="0"/>
              </a:spcAft>
              <a:buSzPts val="1400"/>
              <a:buFont typeface="DM Sans Medium"/>
              <a:buNone/>
              <a:defRPr>
                <a:latin typeface="DM Sans Medium"/>
                <a:ea typeface="DM Sans Medium"/>
                <a:cs typeface="DM Sans Medium"/>
                <a:sym typeface="DM Sans Medium"/>
              </a:defRPr>
            </a:lvl9pPr>
          </a:lstStyle>
          <a:p>
            <a:endParaRPr/>
          </a:p>
        </p:txBody>
      </p:sp>
      <p:pic>
        <p:nvPicPr>
          <p:cNvPr id="111" name="Google Shape;111;p22"/>
          <p:cNvPicPr preferRelativeResize="0"/>
          <p:nvPr/>
        </p:nvPicPr>
        <p:blipFill>
          <a:blip r:embed="rId2">
            <a:alphaModFix/>
          </a:blip>
          <a:stretch>
            <a:fillRect/>
          </a:stretch>
        </p:blipFill>
        <p:spPr>
          <a:xfrm>
            <a:off x="3082075" y="1618200"/>
            <a:ext cx="6061926" cy="352528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Top - Columns 2">
  <p:cSld name="TITLE_AND_TWO_COLUMNS_3">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669752" y="521326"/>
            <a:ext cx="7786800" cy="806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4" name="Google Shape;114;p23"/>
          <p:cNvSpPr txBox="1">
            <a:spLocks noGrp="1"/>
          </p:cNvSpPr>
          <p:nvPr>
            <p:ph type="body" idx="1"/>
          </p:nvPr>
        </p:nvSpPr>
        <p:spPr>
          <a:xfrm>
            <a:off x="685800" y="1535475"/>
            <a:ext cx="3625800" cy="2811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5" name="Google Shape;115;p23"/>
          <p:cNvSpPr txBox="1">
            <a:spLocks noGrp="1"/>
          </p:cNvSpPr>
          <p:nvPr>
            <p:ph type="body" idx="2"/>
          </p:nvPr>
        </p:nvSpPr>
        <p:spPr>
          <a:xfrm>
            <a:off x="4572000" y="1535475"/>
            <a:ext cx="3884700" cy="2811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6" name="Google Shape;116;p23"/>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op - Columns 3">
  <p:cSld name="TITLE_AND_TWO_COLUMNS_1">
    <p:spTree>
      <p:nvGrpSpPr>
        <p:cNvPr id="1" name="Shape 117"/>
        <p:cNvGrpSpPr/>
        <p:nvPr/>
      </p:nvGrpSpPr>
      <p:grpSpPr>
        <a:xfrm>
          <a:off x="0" y="0"/>
          <a:ext cx="0" cy="0"/>
          <a:chOff x="0" y="0"/>
          <a:chExt cx="0" cy="0"/>
        </a:xfrm>
      </p:grpSpPr>
      <p:sp>
        <p:nvSpPr>
          <p:cNvPr id="118" name="Google Shape;118;p24"/>
          <p:cNvSpPr txBox="1">
            <a:spLocks noGrp="1"/>
          </p:cNvSpPr>
          <p:nvPr>
            <p:ph type="body" idx="1"/>
          </p:nvPr>
        </p:nvSpPr>
        <p:spPr>
          <a:xfrm>
            <a:off x="685800" y="1535475"/>
            <a:ext cx="2185500" cy="28116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9" name="Google Shape;119;p24"/>
          <p:cNvSpPr txBox="1">
            <a:spLocks noGrp="1"/>
          </p:cNvSpPr>
          <p:nvPr>
            <p:ph type="body" idx="2"/>
          </p:nvPr>
        </p:nvSpPr>
        <p:spPr>
          <a:xfrm>
            <a:off x="3475426" y="1535475"/>
            <a:ext cx="2188500" cy="28116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0" name="Google Shape;120;p24"/>
          <p:cNvSpPr txBox="1">
            <a:spLocks noGrp="1"/>
          </p:cNvSpPr>
          <p:nvPr>
            <p:ph type="body" idx="3"/>
          </p:nvPr>
        </p:nvSpPr>
        <p:spPr>
          <a:xfrm>
            <a:off x="6268052" y="1535475"/>
            <a:ext cx="2188500" cy="28116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1" name="Google Shape;121;p24"/>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22" name="Google Shape;122;p24"/>
          <p:cNvSpPr txBox="1">
            <a:spLocks noGrp="1"/>
          </p:cNvSpPr>
          <p:nvPr>
            <p:ph type="title"/>
          </p:nvPr>
        </p:nvSpPr>
        <p:spPr>
          <a:xfrm>
            <a:off x="350771" y="237744"/>
            <a:ext cx="7786800" cy="345600"/>
          </a:xfrm>
          <a:prstGeom prst="rect">
            <a:avLst/>
          </a:prstGeom>
        </p:spPr>
        <p:txBody>
          <a:bodyPr spcFirstLastPara="1" wrap="square" lIns="0" tIns="0" rIns="0" bIns="0" anchor="t" anchorCtr="0">
            <a:normAutofit/>
          </a:bodyPr>
          <a:lstStyle>
            <a:lvl1pPr lvl="0" rtl="0">
              <a:spcBef>
                <a:spcPts val="0"/>
              </a:spcBef>
              <a:spcAft>
                <a:spcPts val="0"/>
              </a:spcAft>
              <a:buSzPts val="20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op - Columns 4">
  <p:cSld name="TITLE_AND_TWO_COLUMNS_1_2">
    <p:spTree>
      <p:nvGrpSpPr>
        <p:cNvPr id="1" name="Shape 123"/>
        <p:cNvGrpSpPr/>
        <p:nvPr/>
      </p:nvGrpSpPr>
      <p:grpSpPr>
        <a:xfrm>
          <a:off x="0" y="0"/>
          <a:ext cx="0" cy="0"/>
          <a:chOff x="0" y="0"/>
          <a:chExt cx="0" cy="0"/>
        </a:xfrm>
      </p:grpSpPr>
      <p:sp>
        <p:nvSpPr>
          <p:cNvPr id="124" name="Google Shape;124;p25"/>
          <p:cNvSpPr txBox="1">
            <a:spLocks noGrp="1"/>
          </p:cNvSpPr>
          <p:nvPr>
            <p:ph type="body" idx="1"/>
          </p:nvPr>
        </p:nvSpPr>
        <p:spPr>
          <a:xfrm>
            <a:off x="685800" y="1535475"/>
            <a:ext cx="1828800" cy="2811600"/>
          </a:xfrm>
          <a:prstGeom prst="rect">
            <a:avLst/>
          </a:prstGeom>
        </p:spPr>
        <p:txBody>
          <a:bodyPr spcFirstLastPara="1" wrap="square" lIns="0" tIns="91425" rIns="182875" bIns="91425" anchor="t" anchorCtr="0">
            <a:noAutofit/>
          </a:bodyPr>
          <a:lstStyle>
            <a:lvl1pPr marL="457200" lvl="0" indent="-311150" rtl="0">
              <a:lnSpc>
                <a:spcPct val="100000"/>
              </a:lnSpc>
              <a:spcBef>
                <a:spcPts val="0"/>
              </a:spcBef>
              <a:spcAft>
                <a:spcPts val="0"/>
              </a:spcAft>
              <a:buSzPts val="1300"/>
              <a:buChar char="●"/>
              <a:defRPr sz="13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125" name="Google Shape;125;p25"/>
          <p:cNvSpPr txBox="1">
            <a:spLocks noGrp="1"/>
          </p:cNvSpPr>
          <p:nvPr>
            <p:ph type="body" idx="2"/>
          </p:nvPr>
        </p:nvSpPr>
        <p:spPr>
          <a:xfrm>
            <a:off x="2668449" y="1535475"/>
            <a:ext cx="1832100" cy="2811600"/>
          </a:xfrm>
          <a:prstGeom prst="rect">
            <a:avLst/>
          </a:prstGeom>
        </p:spPr>
        <p:txBody>
          <a:bodyPr spcFirstLastPara="1" wrap="square" lIns="0" tIns="91425" rIns="182875" bIns="91425" anchor="t" anchorCtr="0">
            <a:noAutofit/>
          </a:bodyPr>
          <a:lstStyle>
            <a:lvl1pPr marL="457200" lvl="0" indent="-311150" rtl="0">
              <a:lnSpc>
                <a:spcPct val="100000"/>
              </a:lnSpc>
              <a:spcBef>
                <a:spcPts val="0"/>
              </a:spcBef>
              <a:spcAft>
                <a:spcPts val="0"/>
              </a:spcAft>
              <a:buSzPts val="1300"/>
              <a:buChar char="●"/>
              <a:defRPr sz="13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126" name="Google Shape;126;p25"/>
          <p:cNvSpPr txBox="1">
            <a:spLocks noGrp="1"/>
          </p:cNvSpPr>
          <p:nvPr>
            <p:ph type="body" idx="3"/>
          </p:nvPr>
        </p:nvSpPr>
        <p:spPr>
          <a:xfrm>
            <a:off x="4654399" y="1535475"/>
            <a:ext cx="1832100" cy="2811600"/>
          </a:xfrm>
          <a:prstGeom prst="rect">
            <a:avLst/>
          </a:prstGeom>
        </p:spPr>
        <p:txBody>
          <a:bodyPr spcFirstLastPara="1" wrap="square" lIns="0" tIns="91425" rIns="182875" bIns="91425" anchor="t" anchorCtr="0">
            <a:noAutofit/>
          </a:bodyPr>
          <a:lstStyle>
            <a:lvl1pPr marL="457200" lvl="0" indent="-311150" rtl="0">
              <a:lnSpc>
                <a:spcPct val="100000"/>
              </a:lnSpc>
              <a:spcBef>
                <a:spcPts val="0"/>
              </a:spcBef>
              <a:spcAft>
                <a:spcPts val="0"/>
              </a:spcAft>
              <a:buSzPts val="1300"/>
              <a:buChar char="●"/>
              <a:defRPr sz="13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127" name="Google Shape;127;p25"/>
          <p:cNvSpPr txBox="1">
            <a:spLocks noGrp="1"/>
          </p:cNvSpPr>
          <p:nvPr>
            <p:ph type="body" idx="4"/>
          </p:nvPr>
        </p:nvSpPr>
        <p:spPr>
          <a:xfrm>
            <a:off x="6640348" y="1535475"/>
            <a:ext cx="1832100" cy="2811600"/>
          </a:xfrm>
          <a:prstGeom prst="rect">
            <a:avLst/>
          </a:prstGeom>
        </p:spPr>
        <p:txBody>
          <a:bodyPr spcFirstLastPara="1" wrap="square" lIns="0" tIns="91425" rIns="182875" bIns="91425" anchor="t" anchorCtr="0">
            <a:noAutofit/>
          </a:bodyPr>
          <a:lstStyle>
            <a:lvl1pPr marL="457200" lvl="0" indent="-311150" rtl="0">
              <a:lnSpc>
                <a:spcPct val="100000"/>
              </a:lnSpc>
              <a:spcBef>
                <a:spcPts val="0"/>
              </a:spcBef>
              <a:spcAft>
                <a:spcPts val="0"/>
              </a:spcAft>
              <a:buSzPts val="1300"/>
              <a:buChar char="●"/>
              <a:defRPr sz="13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128" name="Google Shape;128;p25"/>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29" name="Google Shape;129;p25"/>
          <p:cNvSpPr txBox="1">
            <a:spLocks noGrp="1"/>
          </p:cNvSpPr>
          <p:nvPr>
            <p:ph type="title"/>
          </p:nvPr>
        </p:nvSpPr>
        <p:spPr>
          <a:xfrm>
            <a:off x="350771" y="237744"/>
            <a:ext cx="7786800" cy="345600"/>
          </a:xfrm>
          <a:prstGeom prst="rect">
            <a:avLst/>
          </a:prstGeom>
        </p:spPr>
        <p:txBody>
          <a:bodyPr spcFirstLastPara="1" wrap="square" lIns="0" tIns="0" rIns="0" bIns="0" anchor="t" anchorCtr="0">
            <a:normAutofit/>
          </a:bodyPr>
          <a:lstStyle>
            <a:lvl1pPr lvl="0" rtl="0">
              <a:spcBef>
                <a:spcPts val="0"/>
              </a:spcBef>
              <a:spcAft>
                <a:spcPts val="0"/>
              </a:spcAft>
              <a:buSzPts val="20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evice Mockups - Columns 3">
  <p:cSld name="TITLE_AND_TWO_COLUMNS_1_1">
    <p:spTree>
      <p:nvGrpSpPr>
        <p:cNvPr id="1" name="Shape 130"/>
        <p:cNvGrpSpPr/>
        <p:nvPr/>
      </p:nvGrpSpPr>
      <p:grpSpPr>
        <a:xfrm>
          <a:off x="0" y="0"/>
          <a:ext cx="0" cy="0"/>
          <a:chOff x="0" y="0"/>
          <a:chExt cx="0" cy="0"/>
        </a:xfrm>
      </p:grpSpPr>
      <p:sp>
        <p:nvSpPr>
          <p:cNvPr id="131" name="Google Shape;131;p26"/>
          <p:cNvSpPr txBox="1">
            <a:spLocks noGrp="1"/>
          </p:cNvSpPr>
          <p:nvPr>
            <p:ph type="body" idx="1"/>
          </p:nvPr>
        </p:nvSpPr>
        <p:spPr>
          <a:xfrm>
            <a:off x="2211475" y="1535475"/>
            <a:ext cx="888900" cy="28116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132" name="Google Shape;132;p26"/>
          <p:cNvSpPr txBox="1">
            <a:spLocks noGrp="1"/>
          </p:cNvSpPr>
          <p:nvPr>
            <p:ph type="body" idx="2"/>
          </p:nvPr>
        </p:nvSpPr>
        <p:spPr>
          <a:xfrm>
            <a:off x="4866599" y="1535475"/>
            <a:ext cx="900600" cy="28116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133" name="Google Shape;133;p26"/>
          <p:cNvSpPr txBox="1">
            <a:spLocks noGrp="1"/>
          </p:cNvSpPr>
          <p:nvPr>
            <p:ph type="body" idx="3"/>
          </p:nvPr>
        </p:nvSpPr>
        <p:spPr>
          <a:xfrm>
            <a:off x="7501650" y="1535475"/>
            <a:ext cx="954900" cy="28116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134" name="Google Shape;134;p26"/>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35" name="Google Shape;135;p26"/>
          <p:cNvSpPr txBox="1">
            <a:spLocks noGrp="1"/>
          </p:cNvSpPr>
          <p:nvPr>
            <p:ph type="title"/>
          </p:nvPr>
        </p:nvSpPr>
        <p:spPr>
          <a:xfrm>
            <a:off x="350771" y="237744"/>
            <a:ext cx="7786800" cy="345600"/>
          </a:xfrm>
          <a:prstGeom prst="rect">
            <a:avLst/>
          </a:prstGeom>
        </p:spPr>
        <p:txBody>
          <a:bodyPr spcFirstLastPara="1" wrap="square" lIns="0" tIns="0" rIns="0" bIns="0" anchor="t" anchorCtr="0">
            <a:normAutofit/>
          </a:bodyPr>
          <a:lstStyle>
            <a:lvl1pPr lvl="0" rtl="0">
              <a:spcBef>
                <a:spcPts val="0"/>
              </a:spcBef>
              <a:spcAft>
                <a:spcPts val="0"/>
              </a:spcAft>
              <a:buSzPts val="20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op">
  <p:cSld name="TITLE_ONLY_5_1">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669752" y="521326"/>
            <a:ext cx="7786800" cy="806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8" name="Google Shape;138;p27"/>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39" name="Google Shape;139;p27"/>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mall Title - Top / Horizontal">
  <p:cSld name="TITLE_ONLY_5_1_5">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350771" y="237744"/>
            <a:ext cx="7786800" cy="345600"/>
          </a:xfrm>
          <a:prstGeom prst="rect">
            <a:avLst/>
          </a:prstGeom>
        </p:spPr>
        <p:txBody>
          <a:bodyPr spcFirstLastPara="1" wrap="square" lIns="0" tIns="0" rIns="0" bIns="0" anchor="t" anchorCtr="0">
            <a:normAutofit/>
          </a:bodyPr>
          <a:lstStyle>
            <a:lvl1pPr lvl="0" rtl="0">
              <a:spcBef>
                <a:spcPts val="0"/>
              </a:spcBef>
              <a:spcAft>
                <a:spcPts val="0"/>
              </a:spcAft>
              <a:buSzPts val="20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2" name="Google Shape;142;p28"/>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43" name="Google Shape;143;p28"/>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mall Title - 3 Columns">
  <p:cSld name="TITLE_ONLY_5_1_5_1">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350771" y="237744"/>
            <a:ext cx="7786800" cy="345600"/>
          </a:xfrm>
          <a:prstGeom prst="rect">
            <a:avLst/>
          </a:prstGeom>
        </p:spPr>
        <p:txBody>
          <a:bodyPr spcFirstLastPara="1" wrap="square" lIns="0" tIns="0" rIns="0" bIns="0" anchor="t" anchorCtr="0">
            <a:normAutofit/>
          </a:bodyPr>
          <a:lstStyle>
            <a:lvl1pPr lvl="0" rtl="0">
              <a:spcBef>
                <a:spcPts val="0"/>
              </a:spcBef>
              <a:spcAft>
                <a:spcPts val="0"/>
              </a:spcAft>
              <a:buSzPts val="20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6" name="Google Shape;146;p29"/>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47" name="Google Shape;147;p29"/>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148" name="Google Shape;148;p29"/>
          <p:cNvSpPr txBox="1">
            <a:spLocks noGrp="1"/>
          </p:cNvSpPr>
          <p:nvPr>
            <p:ph type="body" idx="1"/>
          </p:nvPr>
        </p:nvSpPr>
        <p:spPr>
          <a:xfrm>
            <a:off x="685800" y="1535475"/>
            <a:ext cx="2185500" cy="28116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29"/>
          <p:cNvSpPr txBox="1">
            <a:spLocks noGrp="1"/>
          </p:cNvSpPr>
          <p:nvPr>
            <p:ph type="body" idx="3"/>
          </p:nvPr>
        </p:nvSpPr>
        <p:spPr>
          <a:xfrm>
            <a:off x="3475426" y="1535475"/>
            <a:ext cx="2188500" cy="28116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0" name="Google Shape;150;p29"/>
          <p:cNvSpPr txBox="1">
            <a:spLocks noGrp="1"/>
          </p:cNvSpPr>
          <p:nvPr>
            <p:ph type="body" idx="4"/>
          </p:nvPr>
        </p:nvSpPr>
        <p:spPr>
          <a:xfrm>
            <a:off x="6268052" y="1535475"/>
            <a:ext cx="2188500" cy="28116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mall Title - Appendix Content">
  <p:cSld name="TITLE_ONLY_5_1_5_1_2">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350891" y="240965"/>
            <a:ext cx="7786800" cy="345600"/>
          </a:xfrm>
          <a:prstGeom prst="rect">
            <a:avLst/>
          </a:prstGeom>
        </p:spPr>
        <p:txBody>
          <a:bodyPr spcFirstLastPara="1" wrap="square" lIns="0" tIns="0" rIns="0" bIns="0" anchor="t" anchorCtr="0">
            <a:normAutofit/>
          </a:bodyPr>
          <a:lstStyle>
            <a:lvl1pPr lvl="0" rtl="0">
              <a:spcBef>
                <a:spcPts val="0"/>
              </a:spcBef>
              <a:spcAft>
                <a:spcPts val="0"/>
              </a:spcAft>
              <a:buSzPts val="20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3" name="Google Shape;153;p30"/>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54" name="Google Shape;154;p30"/>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155" name="Google Shape;155;p30"/>
          <p:cNvSpPr txBox="1">
            <a:spLocks noGrp="1"/>
          </p:cNvSpPr>
          <p:nvPr>
            <p:ph type="body" idx="1"/>
          </p:nvPr>
        </p:nvSpPr>
        <p:spPr>
          <a:xfrm>
            <a:off x="381000" y="1002075"/>
            <a:ext cx="1826400" cy="34770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6" name="Google Shape;156;p30"/>
          <p:cNvSpPr txBox="1">
            <a:spLocks noGrp="1"/>
          </p:cNvSpPr>
          <p:nvPr>
            <p:ph type="body" idx="3"/>
          </p:nvPr>
        </p:nvSpPr>
        <p:spPr>
          <a:xfrm>
            <a:off x="2434365" y="1002075"/>
            <a:ext cx="1828800" cy="34770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7" name="Google Shape;157;p30"/>
          <p:cNvSpPr txBox="1">
            <a:spLocks noGrp="1"/>
          </p:cNvSpPr>
          <p:nvPr>
            <p:ph type="body" idx="4"/>
          </p:nvPr>
        </p:nvSpPr>
        <p:spPr>
          <a:xfrm>
            <a:off x="4463129" y="1002075"/>
            <a:ext cx="1828800" cy="34770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mall Title - 3 Personas">
  <p:cSld name="TITLE_ONLY_5_1_5_1_1">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350771" y="237744"/>
            <a:ext cx="7786800" cy="345600"/>
          </a:xfrm>
          <a:prstGeom prst="rect">
            <a:avLst/>
          </a:prstGeom>
        </p:spPr>
        <p:txBody>
          <a:bodyPr spcFirstLastPara="1" wrap="square" lIns="0" tIns="0" rIns="0" bIns="0" anchor="t" anchorCtr="0">
            <a:normAutofit/>
          </a:bodyPr>
          <a:lstStyle>
            <a:lvl1pPr lvl="0" rtl="0">
              <a:spcBef>
                <a:spcPts val="0"/>
              </a:spcBef>
              <a:spcAft>
                <a:spcPts val="0"/>
              </a:spcAft>
              <a:buSzPts val="20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60" name="Google Shape;160;p31"/>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61" name="Google Shape;161;p31"/>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162" name="Google Shape;162;p31"/>
          <p:cNvSpPr txBox="1">
            <a:spLocks noGrp="1"/>
          </p:cNvSpPr>
          <p:nvPr>
            <p:ph type="body" idx="1"/>
          </p:nvPr>
        </p:nvSpPr>
        <p:spPr>
          <a:xfrm>
            <a:off x="685800" y="2760325"/>
            <a:ext cx="21855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3" name="Google Shape;163;p31"/>
          <p:cNvSpPr txBox="1">
            <a:spLocks noGrp="1"/>
          </p:cNvSpPr>
          <p:nvPr>
            <p:ph type="body" idx="3"/>
          </p:nvPr>
        </p:nvSpPr>
        <p:spPr>
          <a:xfrm>
            <a:off x="3475425" y="2760325"/>
            <a:ext cx="21885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4" name="Google Shape;164;p31"/>
          <p:cNvSpPr txBox="1">
            <a:spLocks noGrp="1"/>
          </p:cNvSpPr>
          <p:nvPr>
            <p:ph type="body" idx="4"/>
          </p:nvPr>
        </p:nvSpPr>
        <p:spPr>
          <a:xfrm>
            <a:off x="6268051" y="2760325"/>
            <a:ext cx="21885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5" name="Google Shape;165;p31"/>
          <p:cNvSpPr>
            <a:spLocks noGrp="1"/>
          </p:cNvSpPr>
          <p:nvPr>
            <p:ph type="pic" idx="5"/>
          </p:nvPr>
        </p:nvSpPr>
        <p:spPr>
          <a:xfrm>
            <a:off x="685800" y="1420275"/>
            <a:ext cx="1059300" cy="1059300"/>
          </a:xfrm>
          <a:prstGeom prst="ellipse">
            <a:avLst/>
          </a:prstGeom>
          <a:noFill/>
          <a:ln>
            <a:noFill/>
          </a:ln>
        </p:spPr>
      </p:sp>
      <p:sp>
        <p:nvSpPr>
          <p:cNvPr id="166" name="Google Shape;166;p31"/>
          <p:cNvSpPr>
            <a:spLocks noGrp="1"/>
          </p:cNvSpPr>
          <p:nvPr>
            <p:ph type="pic" idx="6"/>
          </p:nvPr>
        </p:nvSpPr>
        <p:spPr>
          <a:xfrm>
            <a:off x="3475425" y="1420275"/>
            <a:ext cx="1059300" cy="1059300"/>
          </a:xfrm>
          <a:prstGeom prst="ellipse">
            <a:avLst/>
          </a:prstGeom>
          <a:noFill/>
          <a:ln>
            <a:noFill/>
          </a:ln>
        </p:spPr>
      </p:sp>
      <p:sp>
        <p:nvSpPr>
          <p:cNvPr id="167" name="Google Shape;167;p31"/>
          <p:cNvSpPr>
            <a:spLocks noGrp="1"/>
          </p:cNvSpPr>
          <p:nvPr>
            <p:ph type="pic" idx="7"/>
          </p:nvPr>
        </p:nvSpPr>
        <p:spPr>
          <a:xfrm>
            <a:off x="6268050" y="1420275"/>
            <a:ext cx="1059300" cy="1059300"/>
          </a:xfrm>
          <a:prstGeom prst="ellipse">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mall Title - 4 Personas">
  <p:cSld name="TITLE_ONLY_5_1_5_1_1_1">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350771" y="237744"/>
            <a:ext cx="7786800" cy="345600"/>
          </a:xfrm>
          <a:prstGeom prst="rect">
            <a:avLst/>
          </a:prstGeom>
        </p:spPr>
        <p:txBody>
          <a:bodyPr spcFirstLastPara="1" wrap="square" lIns="0" tIns="0" rIns="0" bIns="0" anchor="t" anchorCtr="0">
            <a:normAutofit/>
          </a:bodyPr>
          <a:lstStyle>
            <a:lvl1pPr lvl="0" rtl="0">
              <a:spcBef>
                <a:spcPts val="0"/>
              </a:spcBef>
              <a:spcAft>
                <a:spcPts val="0"/>
              </a:spcAft>
              <a:buSzPts val="20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0" name="Google Shape;170;p32"/>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71" name="Google Shape;171;p32"/>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172" name="Google Shape;172;p32"/>
          <p:cNvSpPr txBox="1">
            <a:spLocks noGrp="1"/>
          </p:cNvSpPr>
          <p:nvPr>
            <p:ph type="body" idx="1"/>
          </p:nvPr>
        </p:nvSpPr>
        <p:spPr>
          <a:xfrm>
            <a:off x="350775" y="2760325"/>
            <a:ext cx="17739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3" name="Google Shape;173;p32"/>
          <p:cNvSpPr txBox="1">
            <a:spLocks noGrp="1"/>
          </p:cNvSpPr>
          <p:nvPr>
            <p:ph type="body" idx="3"/>
          </p:nvPr>
        </p:nvSpPr>
        <p:spPr>
          <a:xfrm>
            <a:off x="2583553" y="2760325"/>
            <a:ext cx="17739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4" name="Google Shape;174;p32"/>
          <p:cNvSpPr txBox="1">
            <a:spLocks noGrp="1"/>
          </p:cNvSpPr>
          <p:nvPr>
            <p:ph type="body" idx="4"/>
          </p:nvPr>
        </p:nvSpPr>
        <p:spPr>
          <a:xfrm>
            <a:off x="4816332" y="2760325"/>
            <a:ext cx="17739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5" name="Google Shape;175;p32"/>
          <p:cNvSpPr>
            <a:spLocks noGrp="1"/>
          </p:cNvSpPr>
          <p:nvPr>
            <p:ph type="pic" idx="5"/>
          </p:nvPr>
        </p:nvSpPr>
        <p:spPr>
          <a:xfrm>
            <a:off x="294606" y="1420275"/>
            <a:ext cx="1059300" cy="1059300"/>
          </a:xfrm>
          <a:prstGeom prst="ellipse">
            <a:avLst/>
          </a:prstGeom>
          <a:noFill/>
          <a:ln>
            <a:noFill/>
          </a:ln>
        </p:spPr>
      </p:sp>
      <p:sp>
        <p:nvSpPr>
          <p:cNvPr id="176" name="Google Shape;176;p32"/>
          <p:cNvSpPr>
            <a:spLocks noGrp="1"/>
          </p:cNvSpPr>
          <p:nvPr>
            <p:ph type="pic" idx="6"/>
          </p:nvPr>
        </p:nvSpPr>
        <p:spPr>
          <a:xfrm>
            <a:off x="2543170" y="1420275"/>
            <a:ext cx="1059300" cy="1059300"/>
          </a:xfrm>
          <a:prstGeom prst="ellipse">
            <a:avLst/>
          </a:prstGeom>
          <a:noFill/>
          <a:ln>
            <a:noFill/>
          </a:ln>
        </p:spPr>
      </p:sp>
      <p:sp>
        <p:nvSpPr>
          <p:cNvPr id="177" name="Google Shape;177;p32"/>
          <p:cNvSpPr>
            <a:spLocks noGrp="1"/>
          </p:cNvSpPr>
          <p:nvPr>
            <p:ph type="pic" idx="7"/>
          </p:nvPr>
        </p:nvSpPr>
        <p:spPr>
          <a:xfrm>
            <a:off x="4791735" y="1420275"/>
            <a:ext cx="1059300" cy="1059300"/>
          </a:xfrm>
          <a:prstGeom prst="ellipse">
            <a:avLst/>
          </a:prstGeom>
          <a:noFill/>
          <a:ln>
            <a:noFill/>
          </a:ln>
        </p:spPr>
      </p:sp>
      <p:sp>
        <p:nvSpPr>
          <p:cNvPr id="178" name="Google Shape;178;p32"/>
          <p:cNvSpPr txBox="1">
            <a:spLocks noGrp="1"/>
          </p:cNvSpPr>
          <p:nvPr>
            <p:ph type="body" idx="8"/>
          </p:nvPr>
        </p:nvSpPr>
        <p:spPr>
          <a:xfrm>
            <a:off x="7049110" y="2760325"/>
            <a:ext cx="17739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9" name="Google Shape;179;p32"/>
          <p:cNvSpPr>
            <a:spLocks noGrp="1"/>
          </p:cNvSpPr>
          <p:nvPr>
            <p:ph type="pic" idx="9"/>
          </p:nvPr>
        </p:nvSpPr>
        <p:spPr>
          <a:xfrm>
            <a:off x="7040300" y="1420275"/>
            <a:ext cx="1059300" cy="1059300"/>
          </a:xfrm>
          <a:prstGeom prst="ellipse">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mall Title - 5 Personas">
  <p:cSld name="TITLE_ONLY_5_1_5_1_1_1_1">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350771" y="237744"/>
            <a:ext cx="7786800" cy="345600"/>
          </a:xfrm>
          <a:prstGeom prst="rect">
            <a:avLst/>
          </a:prstGeom>
        </p:spPr>
        <p:txBody>
          <a:bodyPr spcFirstLastPara="1" wrap="square" lIns="0" tIns="0" rIns="0" bIns="0" anchor="t" anchorCtr="0">
            <a:normAutofit/>
          </a:bodyPr>
          <a:lstStyle>
            <a:lvl1pPr lvl="0" rtl="0">
              <a:spcBef>
                <a:spcPts val="0"/>
              </a:spcBef>
              <a:spcAft>
                <a:spcPts val="0"/>
              </a:spcAft>
              <a:buSzPts val="20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2" name="Google Shape;182;p33"/>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83" name="Google Shape;183;p33"/>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184" name="Google Shape;184;p33"/>
          <p:cNvSpPr txBox="1">
            <a:spLocks noGrp="1"/>
          </p:cNvSpPr>
          <p:nvPr>
            <p:ph type="body" idx="1"/>
          </p:nvPr>
        </p:nvSpPr>
        <p:spPr>
          <a:xfrm>
            <a:off x="350775" y="2760325"/>
            <a:ext cx="15696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5" name="Google Shape;185;p33"/>
          <p:cNvSpPr txBox="1">
            <a:spLocks noGrp="1"/>
          </p:cNvSpPr>
          <p:nvPr>
            <p:ph type="body" idx="3"/>
          </p:nvPr>
        </p:nvSpPr>
        <p:spPr>
          <a:xfrm>
            <a:off x="2085790" y="2760325"/>
            <a:ext cx="15696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6" name="Google Shape;186;p33"/>
          <p:cNvSpPr txBox="1">
            <a:spLocks noGrp="1"/>
          </p:cNvSpPr>
          <p:nvPr>
            <p:ph type="body" idx="4"/>
          </p:nvPr>
        </p:nvSpPr>
        <p:spPr>
          <a:xfrm>
            <a:off x="3820804" y="2760325"/>
            <a:ext cx="15696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7" name="Google Shape;187;p33"/>
          <p:cNvSpPr>
            <a:spLocks noGrp="1"/>
          </p:cNvSpPr>
          <p:nvPr>
            <p:ph type="pic" idx="5"/>
          </p:nvPr>
        </p:nvSpPr>
        <p:spPr>
          <a:xfrm>
            <a:off x="294606" y="1420275"/>
            <a:ext cx="1059300" cy="1059300"/>
          </a:xfrm>
          <a:prstGeom prst="ellipse">
            <a:avLst/>
          </a:prstGeom>
          <a:noFill/>
          <a:ln>
            <a:noFill/>
          </a:ln>
        </p:spPr>
      </p:sp>
      <p:sp>
        <p:nvSpPr>
          <p:cNvPr id="188" name="Google Shape;188;p33"/>
          <p:cNvSpPr>
            <a:spLocks noGrp="1"/>
          </p:cNvSpPr>
          <p:nvPr>
            <p:ph type="pic" idx="6"/>
          </p:nvPr>
        </p:nvSpPr>
        <p:spPr>
          <a:xfrm>
            <a:off x="2043661" y="1420275"/>
            <a:ext cx="1059300" cy="1059300"/>
          </a:xfrm>
          <a:prstGeom prst="ellipse">
            <a:avLst/>
          </a:prstGeom>
          <a:noFill/>
          <a:ln>
            <a:noFill/>
          </a:ln>
        </p:spPr>
      </p:sp>
      <p:sp>
        <p:nvSpPr>
          <p:cNvPr id="189" name="Google Shape;189;p33"/>
          <p:cNvSpPr>
            <a:spLocks noGrp="1"/>
          </p:cNvSpPr>
          <p:nvPr>
            <p:ph type="pic" idx="7"/>
          </p:nvPr>
        </p:nvSpPr>
        <p:spPr>
          <a:xfrm>
            <a:off x="3792715" y="1420275"/>
            <a:ext cx="1059300" cy="1059300"/>
          </a:xfrm>
          <a:prstGeom prst="ellipse">
            <a:avLst/>
          </a:prstGeom>
          <a:noFill/>
          <a:ln>
            <a:noFill/>
          </a:ln>
        </p:spPr>
      </p:sp>
      <p:sp>
        <p:nvSpPr>
          <p:cNvPr id="190" name="Google Shape;190;p33"/>
          <p:cNvSpPr txBox="1">
            <a:spLocks noGrp="1"/>
          </p:cNvSpPr>
          <p:nvPr>
            <p:ph type="body" idx="8"/>
          </p:nvPr>
        </p:nvSpPr>
        <p:spPr>
          <a:xfrm>
            <a:off x="5555819" y="2760325"/>
            <a:ext cx="15696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91" name="Google Shape;191;p33"/>
          <p:cNvSpPr>
            <a:spLocks noGrp="1"/>
          </p:cNvSpPr>
          <p:nvPr>
            <p:ph type="pic" idx="9"/>
          </p:nvPr>
        </p:nvSpPr>
        <p:spPr>
          <a:xfrm>
            <a:off x="5541770" y="1420275"/>
            <a:ext cx="1059300" cy="1059300"/>
          </a:xfrm>
          <a:prstGeom prst="ellipse">
            <a:avLst/>
          </a:prstGeom>
          <a:noFill/>
          <a:ln>
            <a:noFill/>
          </a:ln>
        </p:spPr>
      </p:sp>
      <p:sp>
        <p:nvSpPr>
          <p:cNvPr id="192" name="Google Shape;192;p33"/>
          <p:cNvSpPr txBox="1">
            <a:spLocks noGrp="1"/>
          </p:cNvSpPr>
          <p:nvPr>
            <p:ph type="body" idx="13"/>
          </p:nvPr>
        </p:nvSpPr>
        <p:spPr>
          <a:xfrm>
            <a:off x="7290833" y="2760325"/>
            <a:ext cx="1569600" cy="1586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93" name="Google Shape;193;p33"/>
          <p:cNvSpPr>
            <a:spLocks noGrp="1"/>
          </p:cNvSpPr>
          <p:nvPr>
            <p:ph type="pic" idx="14"/>
          </p:nvPr>
        </p:nvSpPr>
        <p:spPr>
          <a:xfrm>
            <a:off x="7290825" y="1420275"/>
            <a:ext cx="1059300" cy="1059300"/>
          </a:xfrm>
          <a:prstGeom prst="ellipse">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ection, body">
  <p:cSld name="TITLE_ONLY_5_1_4">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669752" y="636976"/>
            <a:ext cx="7786800" cy="806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96" name="Google Shape;196;p34"/>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97" name="Google Shape;197;p34"/>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198" name="Google Shape;198;p34"/>
          <p:cNvSpPr txBox="1">
            <a:spLocks noGrp="1"/>
          </p:cNvSpPr>
          <p:nvPr>
            <p:ph type="title" idx="3"/>
          </p:nvPr>
        </p:nvSpPr>
        <p:spPr>
          <a:xfrm>
            <a:off x="669750" y="1185000"/>
            <a:ext cx="7786800" cy="495000"/>
          </a:xfrm>
          <a:prstGeom prst="rect">
            <a:avLst/>
          </a:prstGeom>
        </p:spPr>
        <p:txBody>
          <a:bodyPr spcFirstLastPara="1" wrap="square" lIns="0" tIns="0" rIns="0" bIns="0" anchor="t" anchorCtr="0">
            <a:normAutofit/>
          </a:bodyPr>
          <a:lstStyle>
            <a:lvl1pPr lvl="0" rtl="0">
              <a:spcBef>
                <a:spcPts val="0"/>
              </a:spcBef>
              <a:spcAft>
                <a:spcPts val="0"/>
              </a:spcAft>
              <a:buSzPts val="1200"/>
              <a:buNone/>
              <a:defRPr sz="12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99" name="Google Shape;199;p34"/>
          <p:cNvSpPr txBox="1">
            <a:spLocks noGrp="1"/>
          </p:cNvSpPr>
          <p:nvPr>
            <p:ph type="title" idx="4"/>
          </p:nvPr>
        </p:nvSpPr>
        <p:spPr>
          <a:xfrm>
            <a:off x="669751" y="2284199"/>
            <a:ext cx="2588400" cy="2173500"/>
          </a:xfrm>
          <a:prstGeom prst="rect">
            <a:avLst/>
          </a:prstGeom>
        </p:spPr>
        <p:txBody>
          <a:bodyPr spcFirstLastPara="1" wrap="square" lIns="0" tIns="0" rIns="0" bIns="0" anchor="t" anchorCtr="0">
            <a:normAutofit/>
          </a:bodyPr>
          <a:lstStyle>
            <a:lvl1pPr lvl="0" rtl="0">
              <a:spcBef>
                <a:spcPts val="0"/>
              </a:spcBef>
              <a:spcAft>
                <a:spcPts val="0"/>
              </a:spcAft>
              <a:buSzPts val="1200"/>
              <a:buNone/>
              <a:defRPr sz="1200" b="1"/>
            </a:lvl1pPr>
            <a:lvl2pPr lvl="1" rtl="0">
              <a:spcBef>
                <a:spcPts val="0"/>
              </a:spcBef>
              <a:spcAft>
                <a:spcPts val="0"/>
              </a:spcAft>
              <a:buSzPts val="1400"/>
              <a:buNone/>
              <a:defRPr sz="1400" b="1"/>
            </a:lvl2pPr>
            <a:lvl3pPr lvl="2" rtl="0">
              <a:spcBef>
                <a:spcPts val="0"/>
              </a:spcBef>
              <a:spcAft>
                <a:spcPts val="0"/>
              </a:spcAft>
              <a:buSzPts val="1400"/>
              <a:buNone/>
              <a:defRPr sz="1400" b="1"/>
            </a:lvl3pPr>
            <a:lvl4pPr lvl="3" rtl="0">
              <a:spcBef>
                <a:spcPts val="0"/>
              </a:spcBef>
              <a:spcAft>
                <a:spcPts val="0"/>
              </a:spcAft>
              <a:buSzPts val="1400"/>
              <a:buNone/>
              <a:defRPr sz="1400" b="1"/>
            </a:lvl4pPr>
            <a:lvl5pPr lvl="4" rtl="0">
              <a:spcBef>
                <a:spcPts val="0"/>
              </a:spcBef>
              <a:spcAft>
                <a:spcPts val="0"/>
              </a:spcAft>
              <a:buSzPts val="1400"/>
              <a:buNone/>
              <a:defRPr sz="1400" b="1"/>
            </a:lvl5pPr>
            <a:lvl6pPr lvl="5" rtl="0">
              <a:spcBef>
                <a:spcPts val="0"/>
              </a:spcBef>
              <a:spcAft>
                <a:spcPts val="0"/>
              </a:spcAft>
              <a:buSzPts val="1400"/>
              <a:buNone/>
              <a:defRPr sz="1400" b="1"/>
            </a:lvl6pPr>
            <a:lvl7pPr lvl="6" rtl="0">
              <a:spcBef>
                <a:spcPts val="0"/>
              </a:spcBef>
              <a:spcAft>
                <a:spcPts val="0"/>
              </a:spcAft>
              <a:buSzPts val="1400"/>
              <a:buNone/>
              <a:defRPr sz="1400" b="1"/>
            </a:lvl7pPr>
            <a:lvl8pPr lvl="7" rtl="0">
              <a:spcBef>
                <a:spcPts val="0"/>
              </a:spcBef>
              <a:spcAft>
                <a:spcPts val="0"/>
              </a:spcAft>
              <a:buSzPts val="1400"/>
              <a:buNone/>
              <a:defRPr sz="1400" b="1"/>
            </a:lvl8pPr>
            <a:lvl9pPr lvl="8" rtl="0">
              <a:spcBef>
                <a:spcPts val="0"/>
              </a:spcBef>
              <a:spcAft>
                <a:spcPts val="0"/>
              </a:spcAft>
              <a:buSzPts val="1400"/>
              <a:buNone/>
              <a:defRPr sz="1400" b="1"/>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ection, body 1">
  <p:cSld name="TITLE_ONLY_5_1_4_1">
    <p:bg>
      <p:bgPr>
        <a:solidFill>
          <a:schemeClr val="dk2"/>
        </a:solidFill>
        <a:effectLst/>
      </p:bgPr>
    </p:bg>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669752" y="636976"/>
            <a:ext cx="7786800" cy="806700"/>
          </a:xfrm>
          <a:prstGeom prst="rect">
            <a:avLst/>
          </a:prstGeom>
        </p:spPr>
        <p:txBody>
          <a:bodyPr spcFirstLastPara="1" wrap="square" lIns="0" tIns="0" rIns="0" bIns="0" anchor="t" anchorCtr="0">
            <a:norm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Clr>
                <a:schemeClr val="lt1"/>
              </a:buClr>
              <a:buSzPts val="3600"/>
              <a:buNone/>
              <a:defRPr>
                <a:solidFill>
                  <a:schemeClr val="lt1"/>
                </a:solidFill>
              </a:defRPr>
            </a:lvl2pPr>
            <a:lvl3pPr lvl="2" rtl="0">
              <a:spcBef>
                <a:spcPts val="0"/>
              </a:spcBef>
              <a:spcAft>
                <a:spcPts val="0"/>
              </a:spcAft>
              <a:buClr>
                <a:schemeClr val="lt1"/>
              </a:buClr>
              <a:buSzPts val="3600"/>
              <a:buNone/>
              <a:defRPr>
                <a:solidFill>
                  <a:schemeClr val="lt1"/>
                </a:solidFill>
              </a:defRPr>
            </a:lvl3pPr>
            <a:lvl4pPr lvl="3" rtl="0">
              <a:spcBef>
                <a:spcPts val="0"/>
              </a:spcBef>
              <a:spcAft>
                <a:spcPts val="0"/>
              </a:spcAft>
              <a:buClr>
                <a:schemeClr val="lt1"/>
              </a:buClr>
              <a:buSzPts val="3600"/>
              <a:buNone/>
              <a:defRPr>
                <a:solidFill>
                  <a:schemeClr val="lt1"/>
                </a:solidFill>
              </a:defRPr>
            </a:lvl4pPr>
            <a:lvl5pPr lvl="4" rtl="0">
              <a:spcBef>
                <a:spcPts val="0"/>
              </a:spcBef>
              <a:spcAft>
                <a:spcPts val="0"/>
              </a:spcAft>
              <a:buClr>
                <a:schemeClr val="lt1"/>
              </a:buClr>
              <a:buSzPts val="3600"/>
              <a:buNone/>
              <a:defRPr>
                <a:solidFill>
                  <a:schemeClr val="lt1"/>
                </a:solidFill>
              </a:defRPr>
            </a:lvl5pPr>
            <a:lvl6pPr lvl="5" rtl="0">
              <a:spcBef>
                <a:spcPts val="0"/>
              </a:spcBef>
              <a:spcAft>
                <a:spcPts val="0"/>
              </a:spcAft>
              <a:buClr>
                <a:schemeClr val="lt1"/>
              </a:buClr>
              <a:buSzPts val="3600"/>
              <a:buNone/>
              <a:defRPr>
                <a:solidFill>
                  <a:schemeClr val="lt1"/>
                </a:solidFill>
              </a:defRPr>
            </a:lvl6pPr>
            <a:lvl7pPr lvl="6" rtl="0">
              <a:spcBef>
                <a:spcPts val="0"/>
              </a:spcBef>
              <a:spcAft>
                <a:spcPts val="0"/>
              </a:spcAft>
              <a:buClr>
                <a:schemeClr val="lt1"/>
              </a:buClr>
              <a:buSzPts val="3600"/>
              <a:buNone/>
              <a:defRPr>
                <a:solidFill>
                  <a:schemeClr val="lt1"/>
                </a:solidFill>
              </a:defRPr>
            </a:lvl7pPr>
            <a:lvl8pPr lvl="7" rtl="0">
              <a:spcBef>
                <a:spcPts val="0"/>
              </a:spcBef>
              <a:spcAft>
                <a:spcPts val="0"/>
              </a:spcAft>
              <a:buClr>
                <a:schemeClr val="lt1"/>
              </a:buClr>
              <a:buSzPts val="3600"/>
              <a:buNone/>
              <a:defRPr>
                <a:solidFill>
                  <a:schemeClr val="lt1"/>
                </a:solidFill>
              </a:defRPr>
            </a:lvl8pPr>
            <a:lvl9pPr lvl="8" rtl="0">
              <a:spcBef>
                <a:spcPts val="0"/>
              </a:spcBef>
              <a:spcAft>
                <a:spcPts val="0"/>
              </a:spcAft>
              <a:buClr>
                <a:schemeClr val="lt1"/>
              </a:buClr>
              <a:buSzPts val="3600"/>
              <a:buNone/>
              <a:defRPr>
                <a:solidFill>
                  <a:schemeClr val="lt1"/>
                </a:solidFill>
              </a:defRPr>
            </a:lvl9pPr>
          </a:lstStyle>
          <a:p>
            <a:endParaRPr/>
          </a:p>
        </p:txBody>
      </p:sp>
      <p:sp>
        <p:nvSpPr>
          <p:cNvPr id="202" name="Google Shape;202;p35"/>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03" name="Google Shape;203;p35"/>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lt1"/>
                </a:solidFill>
              </a:defRPr>
            </a:lvl1pPr>
            <a:lvl2pPr lvl="1" algn="ctr" rtl="0">
              <a:buNone/>
              <a:defRPr sz="900">
                <a:solidFill>
                  <a:schemeClr val="lt1"/>
                </a:solidFill>
              </a:defRPr>
            </a:lvl2pPr>
            <a:lvl3pPr lvl="2" algn="ctr" rtl="0">
              <a:buNone/>
              <a:defRPr sz="900">
                <a:solidFill>
                  <a:schemeClr val="lt1"/>
                </a:solidFill>
              </a:defRPr>
            </a:lvl3pPr>
            <a:lvl4pPr lvl="3" algn="ctr" rtl="0">
              <a:buNone/>
              <a:defRPr sz="900">
                <a:solidFill>
                  <a:schemeClr val="lt1"/>
                </a:solidFill>
              </a:defRPr>
            </a:lvl4pPr>
            <a:lvl5pPr lvl="4" algn="ctr" rtl="0">
              <a:buNone/>
              <a:defRPr sz="900">
                <a:solidFill>
                  <a:schemeClr val="lt1"/>
                </a:solidFill>
              </a:defRPr>
            </a:lvl5pPr>
            <a:lvl6pPr lvl="5" algn="ctr" rtl="0">
              <a:buNone/>
              <a:defRPr sz="900">
                <a:solidFill>
                  <a:schemeClr val="lt1"/>
                </a:solidFill>
              </a:defRPr>
            </a:lvl6pPr>
            <a:lvl7pPr lvl="6" algn="ctr" rtl="0">
              <a:buNone/>
              <a:defRPr sz="900">
                <a:solidFill>
                  <a:schemeClr val="lt1"/>
                </a:solidFill>
              </a:defRPr>
            </a:lvl7pPr>
            <a:lvl8pPr lvl="7" algn="ctr" rtl="0">
              <a:buNone/>
              <a:defRPr sz="900">
                <a:solidFill>
                  <a:schemeClr val="lt1"/>
                </a:solidFill>
              </a:defRPr>
            </a:lvl8pPr>
            <a:lvl9pPr lvl="8" algn="ctr" rtl="0">
              <a:buNone/>
              <a:defRPr sz="900">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204" name="Google Shape;204;p35"/>
          <p:cNvSpPr txBox="1">
            <a:spLocks noGrp="1"/>
          </p:cNvSpPr>
          <p:nvPr>
            <p:ph type="title" idx="3"/>
          </p:nvPr>
        </p:nvSpPr>
        <p:spPr>
          <a:xfrm>
            <a:off x="669750" y="1185000"/>
            <a:ext cx="7786800" cy="495000"/>
          </a:xfrm>
          <a:prstGeom prst="rect">
            <a:avLst/>
          </a:prstGeom>
        </p:spPr>
        <p:txBody>
          <a:bodyPr spcFirstLastPara="1" wrap="square" lIns="0" tIns="0" rIns="0" bIns="0" anchor="t" anchorCtr="0">
            <a:normAutofit/>
          </a:bodyPr>
          <a:lstStyle>
            <a:lvl1pPr lvl="0" rtl="0">
              <a:spcBef>
                <a:spcPts val="0"/>
              </a:spcBef>
              <a:spcAft>
                <a:spcPts val="0"/>
              </a:spcAft>
              <a:buClr>
                <a:schemeClr val="lt1"/>
              </a:buClr>
              <a:buSzPts val="1200"/>
              <a:buNone/>
              <a:defRPr sz="1200">
                <a:solidFill>
                  <a:schemeClr val="lt1"/>
                </a:solidFill>
              </a:defRPr>
            </a:lvl1pPr>
            <a:lvl2pPr lvl="1" rtl="0">
              <a:spcBef>
                <a:spcPts val="0"/>
              </a:spcBef>
              <a:spcAft>
                <a:spcPts val="0"/>
              </a:spcAft>
              <a:buClr>
                <a:schemeClr val="lt1"/>
              </a:buClr>
              <a:buSzPts val="1400"/>
              <a:buNone/>
              <a:defRPr sz="1400">
                <a:solidFill>
                  <a:schemeClr val="lt1"/>
                </a:solidFill>
              </a:defRPr>
            </a:lvl2pPr>
            <a:lvl3pPr lvl="2" rtl="0">
              <a:spcBef>
                <a:spcPts val="0"/>
              </a:spcBef>
              <a:spcAft>
                <a:spcPts val="0"/>
              </a:spcAft>
              <a:buClr>
                <a:schemeClr val="lt1"/>
              </a:buClr>
              <a:buSzPts val="1400"/>
              <a:buNone/>
              <a:defRPr sz="1400">
                <a:solidFill>
                  <a:schemeClr val="lt1"/>
                </a:solidFill>
              </a:defRPr>
            </a:lvl3pPr>
            <a:lvl4pPr lvl="3" rtl="0">
              <a:spcBef>
                <a:spcPts val="0"/>
              </a:spcBef>
              <a:spcAft>
                <a:spcPts val="0"/>
              </a:spcAft>
              <a:buClr>
                <a:schemeClr val="lt1"/>
              </a:buClr>
              <a:buSzPts val="1400"/>
              <a:buNone/>
              <a:defRPr sz="1400">
                <a:solidFill>
                  <a:schemeClr val="lt1"/>
                </a:solidFill>
              </a:defRPr>
            </a:lvl4pPr>
            <a:lvl5pPr lvl="4" rtl="0">
              <a:spcBef>
                <a:spcPts val="0"/>
              </a:spcBef>
              <a:spcAft>
                <a:spcPts val="0"/>
              </a:spcAft>
              <a:buClr>
                <a:schemeClr val="lt1"/>
              </a:buClr>
              <a:buSzPts val="1400"/>
              <a:buNone/>
              <a:defRPr sz="1400">
                <a:solidFill>
                  <a:schemeClr val="lt1"/>
                </a:solidFill>
              </a:defRPr>
            </a:lvl5pPr>
            <a:lvl6pPr lvl="5" rtl="0">
              <a:spcBef>
                <a:spcPts val="0"/>
              </a:spcBef>
              <a:spcAft>
                <a:spcPts val="0"/>
              </a:spcAft>
              <a:buClr>
                <a:schemeClr val="lt1"/>
              </a:buClr>
              <a:buSzPts val="1400"/>
              <a:buNone/>
              <a:defRPr sz="1400">
                <a:solidFill>
                  <a:schemeClr val="lt1"/>
                </a:solidFill>
              </a:defRPr>
            </a:lvl6pPr>
            <a:lvl7pPr lvl="6" rtl="0">
              <a:spcBef>
                <a:spcPts val="0"/>
              </a:spcBef>
              <a:spcAft>
                <a:spcPts val="0"/>
              </a:spcAft>
              <a:buClr>
                <a:schemeClr val="lt1"/>
              </a:buClr>
              <a:buSzPts val="1400"/>
              <a:buNone/>
              <a:defRPr sz="1400">
                <a:solidFill>
                  <a:schemeClr val="lt1"/>
                </a:solidFill>
              </a:defRPr>
            </a:lvl7pPr>
            <a:lvl8pPr lvl="7" rtl="0">
              <a:spcBef>
                <a:spcPts val="0"/>
              </a:spcBef>
              <a:spcAft>
                <a:spcPts val="0"/>
              </a:spcAft>
              <a:buClr>
                <a:schemeClr val="lt1"/>
              </a:buClr>
              <a:buSzPts val="1400"/>
              <a:buNone/>
              <a:defRPr sz="1400">
                <a:solidFill>
                  <a:schemeClr val="lt1"/>
                </a:solidFill>
              </a:defRPr>
            </a:lvl8pPr>
            <a:lvl9pPr lvl="8" rtl="0">
              <a:spcBef>
                <a:spcPts val="0"/>
              </a:spcBef>
              <a:spcAft>
                <a:spcPts val="0"/>
              </a:spcAft>
              <a:buClr>
                <a:schemeClr val="lt1"/>
              </a:buClr>
              <a:buSzPts val="1400"/>
              <a:buNone/>
              <a:defRPr sz="1400">
                <a:solidFill>
                  <a:schemeClr val="lt1"/>
                </a:solidFill>
              </a:defRPr>
            </a:lvl9pPr>
          </a:lstStyle>
          <a:p>
            <a:endParaRPr/>
          </a:p>
        </p:txBody>
      </p:sp>
      <p:sp>
        <p:nvSpPr>
          <p:cNvPr id="205" name="Google Shape;205;p35"/>
          <p:cNvSpPr txBox="1">
            <a:spLocks noGrp="1"/>
          </p:cNvSpPr>
          <p:nvPr>
            <p:ph type="title" idx="4"/>
          </p:nvPr>
        </p:nvSpPr>
        <p:spPr>
          <a:xfrm>
            <a:off x="669750" y="380500"/>
            <a:ext cx="7786800" cy="191100"/>
          </a:xfrm>
          <a:prstGeom prst="rect">
            <a:avLst/>
          </a:prstGeom>
        </p:spPr>
        <p:txBody>
          <a:bodyPr spcFirstLastPara="1" wrap="square" lIns="0" tIns="0" rIns="0" bIns="0" anchor="t" anchorCtr="0">
            <a:normAutofit/>
          </a:bodyPr>
          <a:lstStyle>
            <a:lvl1pPr lvl="0" rtl="0">
              <a:spcBef>
                <a:spcPts val="0"/>
              </a:spcBef>
              <a:spcAft>
                <a:spcPts val="0"/>
              </a:spcAft>
              <a:buClr>
                <a:schemeClr val="accent1"/>
              </a:buClr>
              <a:buSzPts val="1000"/>
              <a:buNone/>
              <a:defRPr sz="1000" b="1">
                <a:solidFill>
                  <a:schemeClr val="accent1"/>
                </a:solidFill>
              </a:defRPr>
            </a:lvl1pPr>
            <a:lvl2pPr lvl="1" rtl="0">
              <a:spcBef>
                <a:spcPts val="0"/>
              </a:spcBef>
              <a:spcAft>
                <a:spcPts val="0"/>
              </a:spcAft>
              <a:buClr>
                <a:schemeClr val="accent1"/>
              </a:buClr>
              <a:buSzPts val="1000"/>
              <a:buNone/>
              <a:defRPr sz="1000" b="1">
                <a:solidFill>
                  <a:schemeClr val="accent1"/>
                </a:solidFill>
              </a:defRPr>
            </a:lvl2pPr>
            <a:lvl3pPr lvl="2" rtl="0">
              <a:spcBef>
                <a:spcPts val="0"/>
              </a:spcBef>
              <a:spcAft>
                <a:spcPts val="0"/>
              </a:spcAft>
              <a:buClr>
                <a:schemeClr val="accent1"/>
              </a:buClr>
              <a:buSzPts val="1000"/>
              <a:buNone/>
              <a:defRPr sz="1000" b="1">
                <a:solidFill>
                  <a:schemeClr val="accent1"/>
                </a:solidFill>
              </a:defRPr>
            </a:lvl3pPr>
            <a:lvl4pPr lvl="3" rtl="0">
              <a:spcBef>
                <a:spcPts val="0"/>
              </a:spcBef>
              <a:spcAft>
                <a:spcPts val="0"/>
              </a:spcAft>
              <a:buClr>
                <a:schemeClr val="accent1"/>
              </a:buClr>
              <a:buSzPts val="1000"/>
              <a:buNone/>
              <a:defRPr sz="1000" b="1">
                <a:solidFill>
                  <a:schemeClr val="accent1"/>
                </a:solidFill>
              </a:defRPr>
            </a:lvl4pPr>
            <a:lvl5pPr lvl="4" rtl="0">
              <a:spcBef>
                <a:spcPts val="0"/>
              </a:spcBef>
              <a:spcAft>
                <a:spcPts val="0"/>
              </a:spcAft>
              <a:buClr>
                <a:schemeClr val="accent1"/>
              </a:buClr>
              <a:buSzPts val="1000"/>
              <a:buNone/>
              <a:defRPr sz="1000" b="1">
                <a:solidFill>
                  <a:schemeClr val="accent1"/>
                </a:solidFill>
              </a:defRPr>
            </a:lvl5pPr>
            <a:lvl6pPr lvl="5" rtl="0">
              <a:spcBef>
                <a:spcPts val="0"/>
              </a:spcBef>
              <a:spcAft>
                <a:spcPts val="0"/>
              </a:spcAft>
              <a:buClr>
                <a:schemeClr val="accent1"/>
              </a:buClr>
              <a:buSzPts val="1000"/>
              <a:buNone/>
              <a:defRPr sz="1000" b="1">
                <a:solidFill>
                  <a:schemeClr val="accent1"/>
                </a:solidFill>
              </a:defRPr>
            </a:lvl6pPr>
            <a:lvl7pPr lvl="6" rtl="0">
              <a:spcBef>
                <a:spcPts val="0"/>
              </a:spcBef>
              <a:spcAft>
                <a:spcPts val="0"/>
              </a:spcAft>
              <a:buClr>
                <a:schemeClr val="accent1"/>
              </a:buClr>
              <a:buSzPts val="1000"/>
              <a:buNone/>
              <a:defRPr sz="1000" b="1">
                <a:solidFill>
                  <a:schemeClr val="accent1"/>
                </a:solidFill>
              </a:defRPr>
            </a:lvl7pPr>
            <a:lvl8pPr lvl="7" rtl="0">
              <a:spcBef>
                <a:spcPts val="0"/>
              </a:spcBef>
              <a:spcAft>
                <a:spcPts val="0"/>
              </a:spcAft>
              <a:buClr>
                <a:schemeClr val="accent1"/>
              </a:buClr>
              <a:buSzPts val="1000"/>
              <a:buNone/>
              <a:defRPr sz="1000" b="1">
                <a:solidFill>
                  <a:schemeClr val="accent1"/>
                </a:solidFill>
              </a:defRPr>
            </a:lvl8pPr>
            <a:lvl9pPr lvl="8" rtl="0">
              <a:spcBef>
                <a:spcPts val="0"/>
              </a:spcBef>
              <a:spcAft>
                <a:spcPts val="0"/>
              </a:spcAft>
              <a:buClr>
                <a:schemeClr val="accent1"/>
              </a:buClr>
              <a:buSzPts val="1000"/>
              <a:buNone/>
              <a:defRPr sz="1000" b="1">
                <a:solidFill>
                  <a:schemeClr val="accent1"/>
                </a:solidFill>
              </a:defRPr>
            </a:lvl9pPr>
          </a:lstStyle>
          <a:p>
            <a:endParaRPr/>
          </a:p>
        </p:txBody>
      </p:sp>
      <p:sp>
        <p:nvSpPr>
          <p:cNvPr id="206" name="Google Shape;206;p35"/>
          <p:cNvSpPr txBox="1">
            <a:spLocks noGrp="1"/>
          </p:cNvSpPr>
          <p:nvPr>
            <p:ph type="title" idx="5"/>
          </p:nvPr>
        </p:nvSpPr>
        <p:spPr>
          <a:xfrm>
            <a:off x="669751" y="2284199"/>
            <a:ext cx="2588400" cy="2173500"/>
          </a:xfrm>
          <a:prstGeom prst="rect">
            <a:avLst/>
          </a:prstGeom>
        </p:spPr>
        <p:txBody>
          <a:bodyPr spcFirstLastPara="1" wrap="square" lIns="0" tIns="0" rIns="0" bIns="0" anchor="t" anchorCtr="0">
            <a:normAutofit/>
          </a:bodyPr>
          <a:lstStyle>
            <a:lvl1pPr lvl="0" rtl="0">
              <a:spcBef>
                <a:spcPts val="0"/>
              </a:spcBef>
              <a:spcAft>
                <a:spcPts val="0"/>
              </a:spcAft>
              <a:buClr>
                <a:schemeClr val="lt1"/>
              </a:buClr>
              <a:buSzPts val="1200"/>
              <a:buNone/>
              <a:defRPr sz="1200" b="1">
                <a:solidFill>
                  <a:schemeClr val="lt1"/>
                </a:solidFill>
              </a:defRPr>
            </a:lvl1pPr>
            <a:lvl2pPr lvl="1" rtl="0">
              <a:spcBef>
                <a:spcPts val="0"/>
              </a:spcBef>
              <a:spcAft>
                <a:spcPts val="0"/>
              </a:spcAft>
              <a:buClr>
                <a:schemeClr val="lt1"/>
              </a:buClr>
              <a:buSzPts val="1400"/>
              <a:buNone/>
              <a:defRPr sz="1400" b="1">
                <a:solidFill>
                  <a:schemeClr val="lt1"/>
                </a:solidFill>
              </a:defRPr>
            </a:lvl2pPr>
            <a:lvl3pPr lvl="2" rtl="0">
              <a:spcBef>
                <a:spcPts val="0"/>
              </a:spcBef>
              <a:spcAft>
                <a:spcPts val="0"/>
              </a:spcAft>
              <a:buClr>
                <a:schemeClr val="lt1"/>
              </a:buClr>
              <a:buSzPts val="1400"/>
              <a:buNone/>
              <a:defRPr sz="1400" b="1">
                <a:solidFill>
                  <a:schemeClr val="lt1"/>
                </a:solidFill>
              </a:defRPr>
            </a:lvl3pPr>
            <a:lvl4pPr lvl="3" rtl="0">
              <a:spcBef>
                <a:spcPts val="0"/>
              </a:spcBef>
              <a:spcAft>
                <a:spcPts val="0"/>
              </a:spcAft>
              <a:buClr>
                <a:schemeClr val="lt1"/>
              </a:buClr>
              <a:buSzPts val="1400"/>
              <a:buNone/>
              <a:defRPr sz="1400" b="1">
                <a:solidFill>
                  <a:schemeClr val="lt1"/>
                </a:solidFill>
              </a:defRPr>
            </a:lvl4pPr>
            <a:lvl5pPr lvl="4" rtl="0">
              <a:spcBef>
                <a:spcPts val="0"/>
              </a:spcBef>
              <a:spcAft>
                <a:spcPts val="0"/>
              </a:spcAft>
              <a:buClr>
                <a:schemeClr val="lt1"/>
              </a:buClr>
              <a:buSzPts val="1400"/>
              <a:buNone/>
              <a:defRPr sz="1400" b="1">
                <a:solidFill>
                  <a:schemeClr val="lt1"/>
                </a:solidFill>
              </a:defRPr>
            </a:lvl5pPr>
            <a:lvl6pPr lvl="5" rtl="0">
              <a:spcBef>
                <a:spcPts val="0"/>
              </a:spcBef>
              <a:spcAft>
                <a:spcPts val="0"/>
              </a:spcAft>
              <a:buClr>
                <a:schemeClr val="lt1"/>
              </a:buClr>
              <a:buSzPts val="1400"/>
              <a:buNone/>
              <a:defRPr sz="1400" b="1">
                <a:solidFill>
                  <a:schemeClr val="lt1"/>
                </a:solidFill>
              </a:defRPr>
            </a:lvl6pPr>
            <a:lvl7pPr lvl="6" rtl="0">
              <a:spcBef>
                <a:spcPts val="0"/>
              </a:spcBef>
              <a:spcAft>
                <a:spcPts val="0"/>
              </a:spcAft>
              <a:buClr>
                <a:schemeClr val="lt1"/>
              </a:buClr>
              <a:buSzPts val="1400"/>
              <a:buNone/>
              <a:defRPr sz="1400" b="1">
                <a:solidFill>
                  <a:schemeClr val="lt1"/>
                </a:solidFill>
              </a:defRPr>
            </a:lvl7pPr>
            <a:lvl8pPr lvl="7" rtl="0">
              <a:spcBef>
                <a:spcPts val="0"/>
              </a:spcBef>
              <a:spcAft>
                <a:spcPts val="0"/>
              </a:spcAft>
              <a:buClr>
                <a:schemeClr val="lt1"/>
              </a:buClr>
              <a:buSzPts val="1400"/>
              <a:buNone/>
              <a:defRPr sz="1400" b="1">
                <a:solidFill>
                  <a:schemeClr val="lt1"/>
                </a:solidFill>
              </a:defRPr>
            </a:lvl8pPr>
            <a:lvl9pPr lvl="8" rtl="0">
              <a:spcBef>
                <a:spcPts val="0"/>
              </a:spcBef>
              <a:spcAft>
                <a:spcPts val="0"/>
              </a:spcAft>
              <a:buClr>
                <a:schemeClr val="lt1"/>
              </a:buClr>
              <a:buSzPts val="1400"/>
              <a:buNone/>
              <a:defRPr sz="1400" b="1">
                <a:solidFill>
                  <a:schemeClr val="lt1"/>
                </a:solidFill>
              </a:defRPr>
            </a:lvl9pPr>
          </a:lstStyle>
          <a:p>
            <a:endParaRPr/>
          </a:p>
        </p:txBody>
      </p:sp>
      <p:sp>
        <p:nvSpPr>
          <p:cNvPr id="207" name="Google Shape;207;p35"/>
          <p:cNvSpPr/>
          <p:nvPr/>
        </p:nvSpPr>
        <p:spPr>
          <a:xfrm>
            <a:off x="145800" y="4849475"/>
            <a:ext cx="2465100" cy="214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35"/>
          <p:cNvPicPr preferRelativeResize="0"/>
          <p:nvPr/>
        </p:nvPicPr>
        <p:blipFill rotWithShape="1">
          <a:blip r:embed="rId2">
            <a:alphaModFix/>
          </a:blip>
          <a:srcRect/>
          <a:stretch/>
        </p:blipFill>
        <p:spPr>
          <a:xfrm>
            <a:off x="170050" y="4849464"/>
            <a:ext cx="2465225" cy="2143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Top - Background Blue">
  <p:cSld name="TITLE_ONLY_5_1_3_1_1">
    <p:bg>
      <p:bgPr>
        <a:solidFill>
          <a:schemeClr val="dk2"/>
        </a:solidFill>
        <a:effectLst/>
      </p:bgPr>
    </p:bg>
    <p:spTree>
      <p:nvGrpSpPr>
        <p:cNvPr id="1" name="Shape 209"/>
        <p:cNvGrpSpPr/>
        <p:nvPr/>
      </p:nvGrpSpPr>
      <p:grpSpPr>
        <a:xfrm>
          <a:off x="0" y="0"/>
          <a:ext cx="0" cy="0"/>
          <a:chOff x="0" y="0"/>
          <a:chExt cx="0" cy="0"/>
        </a:xfrm>
      </p:grpSpPr>
      <p:sp>
        <p:nvSpPr>
          <p:cNvPr id="210" name="Google Shape;210;p36"/>
          <p:cNvSpPr/>
          <p:nvPr/>
        </p:nvSpPr>
        <p:spPr>
          <a:xfrm>
            <a:off x="145800" y="4849475"/>
            <a:ext cx="2465100" cy="214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6"/>
          <p:cNvSpPr/>
          <p:nvPr/>
        </p:nvSpPr>
        <p:spPr>
          <a:xfrm>
            <a:off x="6084825" y="4778550"/>
            <a:ext cx="2556600" cy="14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6"/>
          <p:cNvSpPr txBox="1">
            <a:spLocks noGrp="1"/>
          </p:cNvSpPr>
          <p:nvPr>
            <p:ph type="title"/>
          </p:nvPr>
        </p:nvSpPr>
        <p:spPr>
          <a:xfrm>
            <a:off x="669752" y="521326"/>
            <a:ext cx="7786800" cy="806700"/>
          </a:xfrm>
          <a:prstGeom prst="rect">
            <a:avLst/>
          </a:prstGeom>
        </p:spPr>
        <p:txBody>
          <a:bodyPr spcFirstLastPara="1" wrap="square" lIns="0" tIns="0" rIns="0" bIns="0" anchor="t" anchorCtr="0">
            <a:norm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3" name="Google Shape;213;p36"/>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pic>
        <p:nvPicPr>
          <p:cNvPr id="214" name="Google Shape;214;p36"/>
          <p:cNvPicPr preferRelativeResize="0"/>
          <p:nvPr/>
        </p:nvPicPr>
        <p:blipFill rotWithShape="1">
          <a:blip r:embed="rId2">
            <a:alphaModFix/>
          </a:blip>
          <a:srcRect/>
          <a:stretch/>
        </p:blipFill>
        <p:spPr>
          <a:xfrm>
            <a:off x="170050" y="4849464"/>
            <a:ext cx="2465225" cy="2143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Blue">
  <p:cSld name="TITLE_ONLY_5_1_3_1_1_1">
    <p:bg>
      <p:bgPr>
        <a:solidFill>
          <a:schemeClr val="dk2"/>
        </a:solidFill>
        <a:effectLst/>
      </p:bgPr>
    </p:bg>
    <p:spTree>
      <p:nvGrpSpPr>
        <p:cNvPr id="1" name="Shape 215"/>
        <p:cNvGrpSpPr/>
        <p:nvPr/>
      </p:nvGrpSpPr>
      <p:grpSpPr>
        <a:xfrm>
          <a:off x="0" y="0"/>
          <a:ext cx="0" cy="0"/>
          <a:chOff x="0" y="0"/>
          <a:chExt cx="0" cy="0"/>
        </a:xfrm>
      </p:grpSpPr>
      <p:sp>
        <p:nvSpPr>
          <p:cNvPr id="216" name="Google Shape;216;p37"/>
          <p:cNvSpPr/>
          <p:nvPr/>
        </p:nvSpPr>
        <p:spPr>
          <a:xfrm>
            <a:off x="145800" y="4849475"/>
            <a:ext cx="2465100" cy="214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7"/>
          <p:cNvSpPr/>
          <p:nvPr/>
        </p:nvSpPr>
        <p:spPr>
          <a:xfrm>
            <a:off x="6084825" y="4778550"/>
            <a:ext cx="2556600" cy="14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7"/>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ver - Blue">
  <p:cSld name="TITLE_ONLY_5_1_3_1_1_1_1">
    <p:bg>
      <p:bgPr>
        <a:solidFill>
          <a:schemeClr val="dk2"/>
        </a:solidFill>
        <a:effectLst/>
      </p:bgPr>
    </p:bg>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636100" y="1880902"/>
            <a:ext cx="4621800" cy="1299900"/>
          </a:xfrm>
          <a:prstGeom prst="rect">
            <a:avLst/>
          </a:prstGeom>
        </p:spPr>
        <p:txBody>
          <a:bodyPr spcFirstLastPara="1" wrap="square" lIns="0" tIns="0" rIns="0" bIns="0" anchor="t" anchorCtr="0">
            <a:normAutofit/>
          </a:bodyPr>
          <a:lstStyle>
            <a:lvl1pPr marL="0" marR="0" lvl="0" indent="0" algn="l" rtl="0">
              <a:lnSpc>
                <a:spcPct val="90000"/>
              </a:lnSpc>
              <a:spcBef>
                <a:spcPts val="0"/>
              </a:spcBef>
              <a:spcAft>
                <a:spcPts val="0"/>
              </a:spcAft>
              <a:buNone/>
              <a:defRPr sz="3100">
                <a:solidFill>
                  <a:srgbClr val="FFFFFF"/>
                </a:solidFill>
              </a:defRPr>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a:endParaRPr/>
          </a:p>
        </p:txBody>
      </p:sp>
      <p:sp>
        <p:nvSpPr>
          <p:cNvPr id="221" name="Google Shape;221;p38"/>
          <p:cNvSpPr/>
          <p:nvPr/>
        </p:nvSpPr>
        <p:spPr>
          <a:xfrm>
            <a:off x="145800" y="4849475"/>
            <a:ext cx="2465100" cy="214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8"/>
          <p:cNvSpPr/>
          <p:nvPr/>
        </p:nvSpPr>
        <p:spPr>
          <a:xfrm>
            <a:off x="6084825" y="4778550"/>
            <a:ext cx="2556600" cy="14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Intro - Blue">
  <p:cSld name="TITLE_ONLY_5_1_3_1_1_1_1_2">
    <p:bg>
      <p:bgPr>
        <a:solidFill>
          <a:schemeClr val="dk2"/>
        </a:solidFill>
        <a:effectLst/>
      </p:bgPr>
    </p:bg>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643650" y="1559500"/>
            <a:ext cx="2675100" cy="1705500"/>
          </a:xfrm>
          <a:prstGeom prst="rect">
            <a:avLst/>
          </a:prstGeom>
        </p:spPr>
        <p:txBody>
          <a:bodyPr spcFirstLastPara="1" wrap="square" lIns="0" tIns="0" rIns="0" bIns="0" anchor="t" anchorCtr="0">
            <a:normAutofit/>
          </a:bodyPr>
          <a:lstStyle>
            <a:lvl1pPr marL="0" marR="0" lvl="0" indent="0" algn="l" rtl="0">
              <a:lnSpc>
                <a:spcPct val="90000"/>
              </a:lnSpc>
              <a:spcBef>
                <a:spcPts val="0"/>
              </a:spcBef>
              <a:spcAft>
                <a:spcPts val="0"/>
              </a:spcAft>
              <a:buNone/>
              <a:defRPr sz="3100">
                <a:solidFill>
                  <a:srgbClr val="FFFFFF"/>
                </a:solidFill>
              </a:defRPr>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a:endParaRPr/>
          </a:p>
        </p:txBody>
      </p:sp>
      <p:sp>
        <p:nvSpPr>
          <p:cNvPr id="226" name="Google Shape;226;p39"/>
          <p:cNvSpPr/>
          <p:nvPr/>
        </p:nvSpPr>
        <p:spPr>
          <a:xfrm>
            <a:off x="145800" y="4849475"/>
            <a:ext cx="2465100" cy="214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9"/>
          <p:cNvSpPr/>
          <p:nvPr/>
        </p:nvSpPr>
        <p:spPr>
          <a:xfrm>
            <a:off x="6084825" y="4778550"/>
            <a:ext cx="2556600" cy="14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9"/>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pic>
        <p:nvPicPr>
          <p:cNvPr id="229" name="Google Shape;229;p39"/>
          <p:cNvPicPr preferRelativeResize="0"/>
          <p:nvPr/>
        </p:nvPicPr>
        <p:blipFill>
          <a:blip r:embed="rId2">
            <a:alphaModFix/>
          </a:blip>
          <a:stretch>
            <a:fillRect/>
          </a:stretch>
        </p:blipFill>
        <p:spPr>
          <a:xfrm>
            <a:off x="306842" y="0"/>
            <a:ext cx="8837161" cy="514350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Intro - Blue 1">
  <p:cSld name="TITLE_ONLY_5_1_3_1_1_1_1_2_1">
    <p:bg>
      <p:bgPr>
        <a:solidFill>
          <a:schemeClr val="dk2"/>
        </a:solidFill>
        <a:effectLst/>
      </p:bgPr>
    </p:bg>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643650" y="1559500"/>
            <a:ext cx="2675100" cy="1705500"/>
          </a:xfrm>
          <a:prstGeom prst="rect">
            <a:avLst/>
          </a:prstGeom>
        </p:spPr>
        <p:txBody>
          <a:bodyPr spcFirstLastPara="1" wrap="square" lIns="0" tIns="0" rIns="0" bIns="0" anchor="t" anchorCtr="0">
            <a:normAutofit/>
          </a:bodyPr>
          <a:lstStyle>
            <a:lvl1pPr marL="0" marR="0" lvl="0" indent="0" algn="l" rtl="0">
              <a:lnSpc>
                <a:spcPct val="90000"/>
              </a:lnSpc>
              <a:spcBef>
                <a:spcPts val="0"/>
              </a:spcBef>
              <a:spcAft>
                <a:spcPts val="0"/>
              </a:spcAft>
              <a:buNone/>
              <a:defRPr sz="3100">
                <a:solidFill>
                  <a:srgbClr val="FFFFFF"/>
                </a:solidFill>
              </a:defRPr>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a:endParaRPr/>
          </a:p>
        </p:txBody>
      </p:sp>
      <p:sp>
        <p:nvSpPr>
          <p:cNvPr id="232" name="Google Shape;232;p40"/>
          <p:cNvSpPr/>
          <p:nvPr/>
        </p:nvSpPr>
        <p:spPr>
          <a:xfrm>
            <a:off x="145800" y="4849475"/>
            <a:ext cx="2465100" cy="214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6084825" y="4778550"/>
            <a:ext cx="2556600" cy="14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ver - White">
  <p:cSld name="TITLE_ONLY_5_1_3_1_1_1_1_1">
    <p:bg>
      <p:bgPr>
        <a:solidFill>
          <a:schemeClr val="lt1"/>
        </a:solidFill>
        <a:effectLst/>
      </p:bgPr>
    </p:bg>
    <p:spTree>
      <p:nvGrpSpPr>
        <p:cNvPr id="1" name="Shape 235"/>
        <p:cNvGrpSpPr/>
        <p:nvPr/>
      </p:nvGrpSpPr>
      <p:grpSpPr>
        <a:xfrm>
          <a:off x="0" y="0"/>
          <a:ext cx="0" cy="0"/>
          <a:chOff x="0" y="0"/>
          <a:chExt cx="0" cy="0"/>
        </a:xfrm>
      </p:grpSpPr>
      <p:sp>
        <p:nvSpPr>
          <p:cNvPr id="236" name="Google Shape;236;p41"/>
          <p:cNvSpPr>
            <a:spLocks noGrp="1"/>
          </p:cNvSpPr>
          <p:nvPr>
            <p:ph type="pic" idx="2"/>
          </p:nvPr>
        </p:nvSpPr>
        <p:spPr>
          <a:xfrm>
            <a:off x="4782400" y="501550"/>
            <a:ext cx="4361700" cy="3855900"/>
          </a:xfrm>
          <a:prstGeom prst="rect">
            <a:avLst/>
          </a:prstGeom>
          <a:noFill/>
          <a:ln>
            <a:noFill/>
          </a:ln>
        </p:spPr>
      </p:sp>
      <p:sp>
        <p:nvSpPr>
          <p:cNvPr id="237" name="Google Shape;237;p41"/>
          <p:cNvSpPr txBox="1">
            <a:spLocks noGrp="1"/>
          </p:cNvSpPr>
          <p:nvPr>
            <p:ph type="title"/>
          </p:nvPr>
        </p:nvSpPr>
        <p:spPr>
          <a:xfrm>
            <a:off x="787525" y="1880900"/>
            <a:ext cx="4026900" cy="1299900"/>
          </a:xfrm>
          <a:prstGeom prst="rect">
            <a:avLst/>
          </a:prstGeom>
        </p:spPr>
        <p:txBody>
          <a:bodyPr spcFirstLastPara="1" wrap="square" lIns="0" tIns="0" rIns="0" bIns="0" anchor="t" anchorCtr="0">
            <a:normAutofit/>
          </a:bodyPr>
          <a:lstStyle>
            <a:lvl1pPr marL="0" marR="0" lvl="0" indent="0" algn="l" rtl="0">
              <a:lnSpc>
                <a:spcPct val="90000"/>
              </a:lnSpc>
              <a:spcBef>
                <a:spcPts val="0"/>
              </a:spcBef>
              <a:spcAft>
                <a:spcPts val="0"/>
              </a:spcAft>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a:endParaRPr/>
          </a:p>
        </p:txBody>
      </p:sp>
      <p:sp>
        <p:nvSpPr>
          <p:cNvPr id="238" name="Google Shape;238;p41"/>
          <p:cNvSpPr/>
          <p:nvPr/>
        </p:nvSpPr>
        <p:spPr>
          <a:xfrm>
            <a:off x="145800" y="4849475"/>
            <a:ext cx="2465100" cy="21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1"/>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ideo Layout">
  <p:cSld name="TITLE_ONLY_5_1_2">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669750" y="521325"/>
            <a:ext cx="6810300" cy="638700"/>
          </a:xfrm>
          <a:prstGeom prst="rect">
            <a:avLst/>
          </a:prstGeom>
        </p:spPr>
        <p:txBody>
          <a:bodyPr spcFirstLastPara="1" wrap="square" lIns="0" tIns="0" rIns="0" bIns="0" anchor="t" anchorCtr="0">
            <a:normAutofit/>
          </a:bodyPr>
          <a:lstStyle>
            <a:lvl1pPr lvl="0" rtl="0">
              <a:spcBef>
                <a:spcPts val="0"/>
              </a:spcBef>
              <a:spcAft>
                <a:spcPts val="0"/>
              </a:spcAft>
              <a:buSzPts val="3200"/>
              <a:buNone/>
              <a:defRPr sz="3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a:endParaRPr/>
          </a:p>
        </p:txBody>
      </p:sp>
      <p:sp>
        <p:nvSpPr>
          <p:cNvPr id="242" name="Google Shape;242;p42"/>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43" name="Google Shape;243;p42"/>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244" name="Google Shape;244;p42"/>
          <p:cNvSpPr txBox="1">
            <a:spLocks noGrp="1"/>
          </p:cNvSpPr>
          <p:nvPr>
            <p:ph type="body" idx="1"/>
          </p:nvPr>
        </p:nvSpPr>
        <p:spPr>
          <a:xfrm>
            <a:off x="6829550" y="1063932"/>
            <a:ext cx="1642800" cy="32811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292100" rtl="0">
              <a:spcBef>
                <a:spcPts val="0"/>
              </a:spcBef>
              <a:spcAft>
                <a:spcPts val="0"/>
              </a:spcAft>
              <a:buSzPts val="1000"/>
              <a:buChar char="➕"/>
              <a:defRPr/>
            </a:lvl2pPr>
            <a:lvl3pPr marL="1371600" lvl="2" indent="-266700" rtl="0">
              <a:spcBef>
                <a:spcPts val="0"/>
              </a:spcBef>
              <a:spcAft>
                <a:spcPts val="0"/>
              </a:spcAft>
              <a:buSzPts val="6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Top - Statistics 3">
  <p:cSld name="TITLE_ONLY_5_1_1_1_1">
    <p:spTree>
      <p:nvGrpSpPr>
        <p:cNvPr id="1" name="Shape 245"/>
        <p:cNvGrpSpPr/>
        <p:nvPr/>
      </p:nvGrpSpPr>
      <p:grpSpPr>
        <a:xfrm>
          <a:off x="0" y="0"/>
          <a:ext cx="0" cy="0"/>
          <a:chOff x="0" y="0"/>
          <a:chExt cx="0" cy="0"/>
        </a:xfrm>
      </p:grpSpPr>
      <p:sp>
        <p:nvSpPr>
          <p:cNvPr id="246" name="Google Shape;246;p43"/>
          <p:cNvSpPr txBox="1">
            <a:spLocks noGrp="1"/>
          </p:cNvSpPr>
          <p:nvPr>
            <p:ph type="title"/>
          </p:nvPr>
        </p:nvSpPr>
        <p:spPr>
          <a:xfrm>
            <a:off x="669752" y="521326"/>
            <a:ext cx="7786800" cy="806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7" name="Google Shape;247;p43"/>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48" name="Google Shape;248;p43"/>
          <p:cNvSpPr txBox="1">
            <a:spLocks noGrp="1"/>
          </p:cNvSpPr>
          <p:nvPr>
            <p:ph type="body" idx="1"/>
          </p:nvPr>
        </p:nvSpPr>
        <p:spPr>
          <a:xfrm>
            <a:off x="685800" y="2659725"/>
            <a:ext cx="2252700" cy="1450500"/>
          </a:xfrm>
          <a:prstGeom prst="rect">
            <a:avLst/>
          </a:prstGeom>
        </p:spPr>
        <p:txBody>
          <a:bodyPr spcFirstLastPara="1" wrap="square" lIns="0" tIns="0" rIns="0" bIns="0" anchor="t" anchorCtr="0">
            <a:noAutofit/>
          </a:bodyPr>
          <a:lstStyle>
            <a:lvl1pPr marL="457200" lvl="0" indent="-514350" algn="ctr" rtl="0">
              <a:lnSpc>
                <a:spcPct val="100000"/>
              </a:lnSpc>
              <a:spcBef>
                <a:spcPts val="0"/>
              </a:spcBef>
              <a:spcAft>
                <a:spcPts val="0"/>
              </a:spcAft>
              <a:buClr>
                <a:schemeClr val="accent3"/>
              </a:buClr>
              <a:buSzPts val="4500"/>
              <a:buChar char="●"/>
              <a:defRPr sz="4500">
                <a:solidFill>
                  <a:schemeClr val="accent3"/>
                </a:solidFill>
              </a:defRPr>
            </a:lvl1pPr>
            <a:lvl2pPr marL="914400" lvl="1" indent="-292100" algn="ctr" rtl="0">
              <a:spcBef>
                <a:spcPts val="0"/>
              </a:spcBef>
              <a:spcAft>
                <a:spcPts val="0"/>
              </a:spcAft>
              <a:buSzPts val="1000"/>
              <a:buChar char="➕"/>
              <a:defRPr/>
            </a:lvl2pPr>
            <a:lvl3pPr marL="1371600" lvl="2" indent="-266700" algn="ctr" rtl="0">
              <a:spcBef>
                <a:spcPts val="0"/>
              </a:spcBef>
              <a:spcAft>
                <a:spcPts val="0"/>
              </a:spcAft>
              <a:buSzPts val="6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49" name="Google Shape;249;p43"/>
          <p:cNvSpPr txBox="1">
            <a:spLocks noGrp="1"/>
          </p:cNvSpPr>
          <p:nvPr>
            <p:ph type="body" idx="2"/>
          </p:nvPr>
        </p:nvSpPr>
        <p:spPr>
          <a:xfrm>
            <a:off x="3370577" y="2659725"/>
            <a:ext cx="2290500" cy="1450500"/>
          </a:xfrm>
          <a:prstGeom prst="rect">
            <a:avLst/>
          </a:prstGeom>
        </p:spPr>
        <p:txBody>
          <a:bodyPr spcFirstLastPara="1" wrap="square" lIns="0" tIns="0" rIns="0" bIns="0" anchor="t" anchorCtr="0">
            <a:noAutofit/>
          </a:bodyPr>
          <a:lstStyle>
            <a:lvl1pPr marL="457200" marR="0" lvl="0" indent="-514350" algn="ctr" rtl="0">
              <a:lnSpc>
                <a:spcPct val="100000"/>
              </a:lnSpc>
              <a:spcBef>
                <a:spcPts val="0"/>
              </a:spcBef>
              <a:spcAft>
                <a:spcPts val="0"/>
              </a:spcAft>
              <a:buClr>
                <a:schemeClr val="accent3"/>
              </a:buClr>
              <a:buSzPts val="4500"/>
              <a:buChar char="●"/>
              <a:defRPr sz="4500">
                <a:solidFill>
                  <a:schemeClr val="accent3"/>
                </a:solidFill>
              </a:defRPr>
            </a:lvl1pPr>
            <a:lvl2pPr marL="914400" lvl="1" indent="-292100" algn="ctr" rtl="0">
              <a:spcBef>
                <a:spcPts val="0"/>
              </a:spcBef>
              <a:spcAft>
                <a:spcPts val="0"/>
              </a:spcAft>
              <a:buSzPts val="1000"/>
              <a:buChar char="➕"/>
              <a:defRPr/>
            </a:lvl2pPr>
            <a:lvl3pPr marL="1371600" lvl="2" indent="-266700" algn="ctr" rtl="0">
              <a:spcBef>
                <a:spcPts val="0"/>
              </a:spcBef>
              <a:spcAft>
                <a:spcPts val="0"/>
              </a:spcAft>
              <a:buSzPts val="6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50" name="Google Shape;250;p43"/>
          <p:cNvSpPr txBox="1">
            <a:spLocks noGrp="1"/>
          </p:cNvSpPr>
          <p:nvPr>
            <p:ph type="body" idx="3"/>
          </p:nvPr>
        </p:nvSpPr>
        <p:spPr>
          <a:xfrm>
            <a:off x="6093154" y="2659725"/>
            <a:ext cx="2363400" cy="1450500"/>
          </a:xfrm>
          <a:prstGeom prst="rect">
            <a:avLst/>
          </a:prstGeom>
        </p:spPr>
        <p:txBody>
          <a:bodyPr spcFirstLastPara="1" wrap="square" lIns="0" tIns="0" rIns="0" bIns="0" anchor="t" anchorCtr="0">
            <a:noAutofit/>
          </a:bodyPr>
          <a:lstStyle>
            <a:lvl1pPr marL="457200" marR="0" lvl="0" indent="-514350" algn="ctr" rtl="0">
              <a:lnSpc>
                <a:spcPct val="100000"/>
              </a:lnSpc>
              <a:spcBef>
                <a:spcPts val="0"/>
              </a:spcBef>
              <a:spcAft>
                <a:spcPts val="0"/>
              </a:spcAft>
              <a:buClr>
                <a:schemeClr val="accent3"/>
              </a:buClr>
              <a:buSzPts val="4500"/>
              <a:buChar char="●"/>
              <a:defRPr sz="4500">
                <a:solidFill>
                  <a:schemeClr val="accent3"/>
                </a:solidFill>
              </a:defRPr>
            </a:lvl1pPr>
            <a:lvl2pPr marL="914400" lvl="1" indent="-292100" algn="ctr" rtl="0">
              <a:spcBef>
                <a:spcPts val="0"/>
              </a:spcBef>
              <a:spcAft>
                <a:spcPts val="0"/>
              </a:spcAft>
              <a:buSzPts val="1000"/>
              <a:buChar char="➕"/>
              <a:defRPr/>
            </a:lvl2pPr>
            <a:lvl3pPr marL="1371600" lvl="2" indent="-266700" algn="ctr" rtl="0">
              <a:spcBef>
                <a:spcPts val="0"/>
              </a:spcBef>
              <a:spcAft>
                <a:spcPts val="0"/>
              </a:spcAft>
              <a:buSzPts val="6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51" name="Google Shape;251;p43"/>
          <p:cNvSpPr txBox="1">
            <a:spLocks noGrp="1"/>
          </p:cNvSpPr>
          <p:nvPr>
            <p:ph type="subTitle" idx="4"/>
          </p:nvPr>
        </p:nvSpPr>
        <p:spPr>
          <a:xfrm>
            <a:off x="685800" y="2420025"/>
            <a:ext cx="2252700" cy="239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200"/>
              <a:buNone/>
              <a:defRPr sz="1200">
                <a:solidFill>
                  <a:schemeClr val="accent1"/>
                </a:solidFill>
              </a:defRPr>
            </a:lvl1pPr>
            <a:lvl2pPr lvl="1" algn="ctr" rtl="0">
              <a:spcBef>
                <a:spcPts val="0"/>
              </a:spcBef>
              <a:spcAft>
                <a:spcPts val="0"/>
              </a:spcAft>
              <a:buClr>
                <a:schemeClr val="accent1"/>
              </a:buClr>
              <a:buSzPts val="1000"/>
              <a:buNone/>
              <a:defRPr>
                <a:solidFill>
                  <a:schemeClr val="accent1"/>
                </a:solidFill>
              </a:defRPr>
            </a:lvl2pPr>
            <a:lvl3pPr lvl="2" algn="ctr" rtl="0">
              <a:spcBef>
                <a:spcPts val="0"/>
              </a:spcBef>
              <a:spcAft>
                <a:spcPts val="0"/>
              </a:spcAft>
              <a:buClr>
                <a:schemeClr val="accent1"/>
              </a:buClr>
              <a:buSzPts val="600"/>
              <a:buNone/>
              <a:defRPr>
                <a:solidFill>
                  <a:schemeClr val="accent1"/>
                </a:solidFill>
              </a:defRPr>
            </a:lvl3pPr>
            <a:lvl4pPr lvl="3" algn="ctr" rtl="0">
              <a:spcBef>
                <a:spcPts val="0"/>
              </a:spcBef>
              <a:spcAft>
                <a:spcPts val="0"/>
              </a:spcAft>
              <a:buClr>
                <a:schemeClr val="accent1"/>
              </a:buClr>
              <a:buSzPts val="1400"/>
              <a:buNone/>
              <a:defRPr>
                <a:solidFill>
                  <a:schemeClr val="accent1"/>
                </a:solidFill>
              </a:defRPr>
            </a:lvl4pPr>
            <a:lvl5pPr lvl="4" algn="ctr" rtl="0">
              <a:spcBef>
                <a:spcPts val="0"/>
              </a:spcBef>
              <a:spcAft>
                <a:spcPts val="0"/>
              </a:spcAft>
              <a:buClr>
                <a:schemeClr val="accent1"/>
              </a:buClr>
              <a:buSzPts val="1400"/>
              <a:buNone/>
              <a:defRPr>
                <a:solidFill>
                  <a:schemeClr val="accent1"/>
                </a:solidFill>
              </a:defRPr>
            </a:lvl5pPr>
            <a:lvl6pPr lvl="5" algn="ctr" rtl="0">
              <a:spcBef>
                <a:spcPts val="0"/>
              </a:spcBef>
              <a:spcAft>
                <a:spcPts val="0"/>
              </a:spcAft>
              <a:buClr>
                <a:schemeClr val="accent1"/>
              </a:buClr>
              <a:buSzPts val="1400"/>
              <a:buNone/>
              <a:defRPr>
                <a:solidFill>
                  <a:schemeClr val="accent1"/>
                </a:solidFill>
              </a:defRPr>
            </a:lvl6pPr>
            <a:lvl7pPr lvl="6" algn="ctr" rtl="0">
              <a:spcBef>
                <a:spcPts val="0"/>
              </a:spcBef>
              <a:spcAft>
                <a:spcPts val="0"/>
              </a:spcAft>
              <a:buClr>
                <a:schemeClr val="accent1"/>
              </a:buClr>
              <a:buSzPts val="1400"/>
              <a:buNone/>
              <a:defRPr>
                <a:solidFill>
                  <a:schemeClr val="accent1"/>
                </a:solidFill>
              </a:defRPr>
            </a:lvl7pPr>
            <a:lvl8pPr lvl="7" algn="ctr" rtl="0">
              <a:spcBef>
                <a:spcPts val="0"/>
              </a:spcBef>
              <a:spcAft>
                <a:spcPts val="0"/>
              </a:spcAft>
              <a:buClr>
                <a:schemeClr val="accent1"/>
              </a:buClr>
              <a:buSzPts val="1400"/>
              <a:buNone/>
              <a:defRPr>
                <a:solidFill>
                  <a:schemeClr val="accent1"/>
                </a:solidFill>
              </a:defRPr>
            </a:lvl8pPr>
            <a:lvl9pPr lvl="8" algn="ctr" rtl="0">
              <a:spcBef>
                <a:spcPts val="0"/>
              </a:spcBef>
              <a:spcAft>
                <a:spcPts val="0"/>
              </a:spcAft>
              <a:buClr>
                <a:schemeClr val="accent1"/>
              </a:buClr>
              <a:buSzPts val="1400"/>
              <a:buNone/>
              <a:defRPr>
                <a:solidFill>
                  <a:schemeClr val="accent1"/>
                </a:solidFill>
              </a:defRPr>
            </a:lvl9pPr>
          </a:lstStyle>
          <a:p>
            <a:endParaRPr/>
          </a:p>
        </p:txBody>
      </p:sp>
      <p:sp>
        <p:nvSpPr>
          <p:cNvPr id="252" name="Google Shape;252;p43"/>
          <p:cNvSpPr txBox="1">
            <a:spLocks noGrp="1"/>
          </p:cNvSpPr>
          <p:nvPr>
            <p:ph type="subTitle" idx="5"/>
          </p:nvPr>
        </p:nvSpPr>
        <p:spPr>
          <a:xfrm>
            <a:off x="3393375" y="2420025"/>
            <a:ext cx="2244900" cy="239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200"/>
              <a:buNone/>
              <a:defRPr sz="1200">
                <a:solidFill>
                  <a:schemeClr val="accent1"/>
                </a:solidFill>
              </a:defRPr>
            </a:lvl1pPr>
            <a:lvl2pPr lvl="1" algn="ctr" rtl="0">
              <a:spcBef>
                <a:spcPts val="0"/>
              </a:spcBef>
              <a:spcAft>
                <a:spcPts val="0"/>
              </a:spcAft>
              <a:buClr>
                <a:schemeClr val="accent1"/>
              </a:buClr>
              <a:buSzPts val="1000"/>
              <a:buNone/>
              <a:defRPr>
                <a:solidFill>
                  <a:schemeClr val="accent1"/>
                </a:solidFill>
              </a:defRPr>
            </a:lvl2pPr>
            <a:lvl3pPr lvl="2" algn="ctr" rtl="0">
              <a:spcBef>
                <a:spcPts val="0"/>
              </a:spcBef>
              <a:spcAft>
                <a:spcPts val="0"/>
              </a:spcAft>
              <a:buClr>
                <a:schemeClr val="accent1"/>
              </a:buClr>
              <a:buSzPts val="600"/>
              <a:buNone/>
              <a:defRPr>
                <a:solidFill>
                  <a:schemeClr val="accent1"/>
                </a:solidFill>
              </a:defRPr>
            </a:lvl3pPr>
            <a:lvl4pPr lvl="3" algn="ctr" rtl="0">
              <a:spcBef>
                <a:spcPts val="0"/>
              </a:spcBef>
              <a:spcAft>
                <a:spcPts val="0"/>
              </a:spcAft>
              <a:buClr>
                <a:schemeClr val="accent1"/>
              </a:buClr>
              <a:buSzPts val="1400"/>
              <a:buNone/>
              <a:defRPr>
                <a:solidFill>
                  <a:schemeClr val="accent1"/>
                </a:solidFill>
              </a:defRPr>
            </a:lvl4pPr>
            <a:lvl5pPr lvl="4" algn="ctr" rtl="0">
              <a:spcBef>
                <a:spcPts val="0"/>
              </a:spcBef>
              <a:spcAft>
                <a:spcPts val="0"/>
              </a:spcAft>
              <a:buClr>
                <a:schemeClr val="accent1"/>
              </a:buClr>
              <a:buSzPts val="1400"/>
              <a:buNone/>
              <a:defRPr>
                <a:solidFill>
                  <a:schemeClr val="accent1"/>
                </a:solidFill>
              </a:defRPr>
            </a:lvl5pPr>
            <a:lvl6pPr lvl="5" algn="ctr" rtl="0">
              <a:spcBef>
                <a:spcPts val="0"/>
              </a:spcBef>
              <a:spcAft>
                <a:spcPts val="0"/>
              </a:spcAft>
              <a:buClr>
                <a:schemeClr val="accent1"/>
              </a:buClr>
              <a:buSzPts val="1400"/>
              <a:buNone/>
              <a:defRPr>
                <a:solidFill>
                  <a:schemeClr val="accent1"/>
                </a:solidFill>
              </a:defRPr>
            </a:lvl6pPr>
            <a:lvl7pPr lvl="6" algn="ctr" rtl="0">
              <a:spcBef>
                <a:spcPts val="0"/>
              </a:spcBef>
              <a:spcAft>
                <a:spcPts val="0"/>
              </a:spcAft>
              <a:buClr>
                <a:schemeClr val="accent1"/>
              </a:buClr>
              <a:buSzPts val="1400"/>
              <a:buNone/>
              <a:defRPr>
                <a:solidFill>
                  <a:schemeClr val="accent1"/>
                </a:solidFill>
              </a:defRPr>
            </a:lvl7pPr>
            <a:lvl8pPr lvl="7" algn="ctr" rtl="0">
              <a:spcBef>
                <a:spcPts val="0"/>
              </a:spcBef>
              <a:spcAft>
                <a:spcPts val="0"/>
              </a:spcAft>
              <a:buClr>
                <a:schemeClr val="accent1"/>
              </a:buClr>
              <a:buSzPts val="1400"/>
              <a:buNone/>
              <a:defRPr>
                <a:solidFill>
                  <a:schemeClr val="accent1"/>
                </a:solidFill>
              </a:defRPr>
            </a:lvl8pPr>
            <a:lvl9pPr lvl="8" algn="ctr" rtl="0">
              <a:spcBef>
                <a:spcPts val="0"/>
              </a:spcBef>
              <a:spcAft>
                <a:spcPts val="0"/>
              </a:spcAft>
              <a:buClr>
                <a:schemeClr val="accent1"/>
              </a:buClr>
              <a:buSzPts val="1400"/>
              <a:buNone/>
              <a:defRPr>
                <a:solidFill>
                  <a:schemeClr val="accent1"/>
                </a:solidFill>
              </a:defRPr>
            </a:lvl9pPr>
          </a:lstStyle>
          <a:p>
            <a:endParaRPr/>
          </a:p>
        </p:txBody>
      </p:sp>
      <p:sp>
        <p:nvSpPr>
          <p:cNvPr id="253" name="Google Shape;253;p43"/>
          <p:cNvSpPr txBox="1">
            <a:spLocks noGrp="1"/>
          </p:cNvSpPr>
          <p:nvPr>
            <p:ph type="subTitle" idx="6"/>
          </p:nvPr>
        </p:nvSpPr>
        <p:spPr>
          <a:xfrm>
            <a:off x="6093150" y="2420025"/>
            <a:ext cx="2363400" cy="239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200"/>
              <a:buNone/>
              <a:defRPr sz="1200">
                <a:solidFill>
                  <a:schemeClr val="accent1"/>
                </a:solidFill>
              </a:defRPr>
            </a:lvl1pPr>
            <a:lvl2pPr lvl="1" algn="ctr" rtl="0">
              <a:spcBef>
                <a:spcPts val="0"/>
              </a:spcBef>
              <a:spcAft>
                <a:spcPts val="0"/>
              </a:spcAft>
              <a:buClr>
                <a:schemeClr val="accent1"/>
              </a:buClr>
              <a:buSzPts val="1000"/>
              <a:buNone/>
              <a:defRPr>
                <a:solidFill>
                  <a:schemeClr val="accent1"/>
                </a:solidFill>
              </a:defRPr>
            </a:lvl2pPr>
            <a:lvl3pPr lvl="2" algn="ctr" rtl="0">
              <a:spcBef>
                <a:spcPts val="0"/>
              </a:spcBef>
              <a:spcAft>
                <a:spcPts val="0"/>
              </a:spcAft>
              <a:buClr>
                <a:schemeClr val="accent1"/>
              </a:buClr>
              <a:buSzPts val="600"/>
              <a:buNone/>
              <a:defRPr>
                <a:solidFill>
                  <a:schemeClr val="accent1"/>
                </a:solidFill>
              </a:defRPr>
            </a:lvl3pPr>
            <a:lvl4pPr lvl="3" algn="ctr" rtl="0">
              <a:spcBef>
                <a:spcPts val="0"/>
              </a:spcBef>
              <a:spcAft>
                <a:spcPts val="0"/>
              </a:spcAft>
              <a:buClr>
                <a:schemeClr val="accent1"/>
              </a:buClr>
              <a:buSzPts val="1400"/>
              <a:buNone/>
              <a:defRPr>
                <a:solidFill>
                  <a:schemeClr val="accent1"/>
                </a:solidFill>
              </a:defRPr>
            </a:lvl4pPr>
            <a:lvl5pPr lvl="4" algn="ctr" rtl="0">
              <a:spcBef>
                <a:spcPts val="0"/>
              </a:spcBef>
              <a:spcAft>
                <a:spcPts val="0"/>
              </a:spcAft>
              <a:buClr>
                <a:schemeClr val="accent1"/>
              </a:buClr>
              <a:buSzPts val="1400"/>
              <a:buNone/>
              <a:defRPr>
                <a:solidFill>
                  <a:schemeClr val="accent1"/>
                </a:solidFill>
              </a:defRPr>
            </a:lvl5pPr>
            <a:lvl6pPr lvl="5" algn="ctr" rtl="0">
              <a:spcBef>
                <a:spcPts val="0"/>
              </a:spcBef>
              <a:spcAft>
                <a:spcPts val="0"/>
              </a:spcAft>
              <a:buClr>
                <a:schemeClr val="accent1"/>
              </a:buClr>
              <a:buSzPts val="1400"/>
              <a:buNone/>
              <a:defRPr>
                <a:solidFill>
                  <a:schemeClr val="accent1"/>
                </a:solidFill>
              </a:defRPr>
            </a:lvl6pPr>
            <a:lvl7pPr lvl="6" algn="ctr" rtl="0">
              <a:spcBef>
                <a:spcPts val="0"/>
              </a:spcBef>
              <a:spcAft>
                <a:spcPts val="0"/>
              </a:spcAft>
              <a:buClr>
                <a:schemeClr val="accent1"/>
              </a:buClr>
              <a:buSzPts val="1400"/>
              <a:buNone/>
              <a:defRPr>
                <a:solidFill>
                  <a:schemeClr val="accent1"/>
                </a:solidFill>
              </a:defRPr>
            </a:lvl7pPr>
            <a:lvl8pPr lvl="7" algn="ctr" rtl="0">
              <a:spcBef>
                <a:spcPts val="0"/>
              </a:spcBef>
              <a:spcAft>
                <a:spcPts val="0"/>
              </a:spcAft>
              <a:buClr>
                <a:schemeClr val="accent1"/>
              </a:buClr>
              <a:buSzPts val="1400"/>
              <a:buNone/>
              <a:defRPr>
                <a:solidFill>
                  <a:schemeClr val="accent1"/>
                </a:solidFill>
              </a:defRPr>
            </a:lvl8pPr>
            <a:lvl9pPr lvl="8" algn="ctr" rtl="0">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Top - Statistics 2">
  <p:cSld name="TITLE_ONLY_5_1_1_1_1_1">
    <p:spTree>
      <p:nvGrpSpPr>
        <p:cNvPr id="1" name="Shape 254"/>
        <p:cNvGrpSpPr/>
        <p:nvPr/>
      </p:nvGrpSpPr>
      <p:grpSpPr>
        <a:xfrm>
          <a:off x="0" y="0"/>
          <a:ext cx="0" cy="0"/>
          <a:chOff x="0" y="0"/>
          <a:chExt cx="0" cy="0"/>
        </a:xfrm>
      </p:grpSpPr>
      <p:sp>
        <p:nvSpPr>
          <p:cNvPr id="255" name="Google Shape;255;p44"/>
          <p:cNvSpPr txBox="1">
            <a:spLocks noGrp="1"/>
          </p:cNvSpPr>
          <p:nvPr>
            <p:ph type="title"/>
          </p:nvPr>
        </p:nvSpPr>
        <p:spPr>
          <a:xfrm>
            <a:off x="669752" y="521326"/>
            <a:ext cx="7786800" cy="806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56" name="Google Shape;256;p44"/>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57" name="Google Shape;257;p44"/>
          <p:cNvSpPr txBox="1">
            <a:spLocks noGrp="1"/>
          </p:cNvSpPr>
          <p:nvPr>
            <p:ph type="body" idx="1"/>
          </p:nvPr>
        </p:nvSpPr>
        <p:spPr>
          <a:xfrm>
            <a:off x="1243223" y="2262550"/>
            <a:ext cx="2252700" cy="1450500"/>
          </a:xfrm>
          <a:prstGeom prst="rect">
            <a:avLst/>
          </a:prstGeom>
        </p:spPr>
        <p:txBody>
          <a:bodyPr spcFirstLastPara="1" wrap="square" lIns="0" tIns="0" rIns="0" bIns="0" anchor="t" anchorCtr="0">
            <a:noAutofit/>
          </a:bodyPr>
          <a:lstStyle>
            <a:lvl1pPr marL="457200" lvl="0" indent="-533400" algn="ctr" rtl="0">
              <a:lnSpc>
                <a:spcPct val="100000"/>
              </a:lnSpc>
              <a:spcBef>
                <a:spcPts val="0"/>
              </a:spcBef>
              <a:spcAft>
                <a:spcPts val="0"/>
              </a:spcAft>
              <a:buClr>
                <a:schemeClr val="accent3"/>
              </a:buClr>
              <a:buSzPts val="4800"/>
              <a:buChar char="●"/>
              <a:defRPr sz="4800">
                <a:solidFill>
                  <a:schemeClr val="accent3"/>
                </a:solidFill>
              </a:defRPr>
            </a:lvl1pPr>
            <a:lvl2pPr marL="914400" lvl="1" indent="-311150" algn="ctr" rtl="0">
              <a:spcBef>
                <a:spcPts val="0"/>
              </a:spcBef>
              <a:spcAft>
                <a:spcPts val="0"/>
              </a:spcAft>
              <a:buSzPts val="1300"/>
              <a:buChar char="➕"/>
              <a:defRPr sz="1300"/>
            </a:lvl2pPr>
            <a:lvl3pPr marL="1371600" lvl="2" indent="-285750" algn="ctr" rtl="0">
              <a:spcBef>
                <a:spcPts val="0"/>
              </a:spcBef>
              <a:spcAft>
                <a:spcPts val="0"/>
              </a:spcAft>
              <a:buSzPts val="900"/>
              <a:buChar char="■"/>
              <a:defRPr sz="1200"/>
            </a:lvl3pPr>
            <a:lvl4pPr marL="1828800" lvl="3" indent="-336550" algn="ctr" rtl="0">
              <a:spcBef>
                <a:spcPts val="0"/>
              </a:spcBef>
              <a:spcAft>
                <a:spcPts val="0"/>
              </a:spcAft>
              <a:buSzPts val="1700"/>
              <a:buChar char="●"/>
              <a:defRPr sz="1700"/>
            </a:lvl4pPr>
            <a:lvl5pPr marL="2286000" lvl="4" indent="-336550" algn="ctr" rtl="0">
              <a:spcBef>
                <a:spcPts val="0"/>
              </a:spcBef>
              <a:spcAft>
                <a:spcPts val="0"/>
              </a:spcAft>
              <a:buSzPts val="1700"/>
              <a:buChar char="○"/>
              <a:defRPr sz="1700"/>
            </a:lvl5pPr>
            <a:lvl6pPr marL="2743200" lvl="5" indent="-336550" algn="ctr" rtl="0">
              <a:spcBef>
                <a:spcPts val="0"/>
              </a:spcBef>
              <a:spcAft>
                <a:spcPts val="0"/>
              </a:spcAft>
              <a:buSzPts val="1700"/>
              <a:buChar char="■"/>
              <a:defRPr sz="1700"/>
            </a:lvl6pPr>
            <a:lvl7pPr marL="3200400" lvl="6" indent="-336550" algn="ctr" rtl="0">
              <a:spcBef>
                <a:spcPts val="0"/>
              </a:spcBef>
              <a:spcAft>
                <a:spcPts val="0"/>
              </a:spcAft>
              <a:buSzPts val="1700"/>
              <a:buChar char="●"/>
              <a:defRPr sz="1700"/>
            </a:lvl7pPr>
            <a:lvl8pPr marL="3657600" lvl="7" indent="-336550" algn="ctr" rtl="0">
              <a:spcBef>
                <a:spcPts val="0"/>
              </a:spcBef>
              <a:spcAft>
                <a:spcPts val="0"/>
              </a:spcAft>
              <a:buSzPts val="1700"/>
              <a:buChar char="○"/>
              <a:defRPr sz="1700"/>
            </a:lvl8pPr>
            <a:lvl9pPr marL="4114800" lvl="8" indent="-336550" algn="ctr" rtl="0">
              <a:spcBef>
                <a:spcPts val="0"/>
              </a:spcBef>
              <a:spcAft>
                <a:spcPts val="0"/>
              </a:spcAft>
              <a:buSzPts val="1700"/>
              <a:buChar char="■"/>
              <a:defRPr sz="1700"/>
            </a:lvl9pPr>
          </a:lstStyle>
          <a:p>
            <a:endParaRPr/>
          </a:p>
        </p:txBody>
      </p:sp>
      <p:sp>
        <p:nvSpPr>
          <p:cNvPr id="258" name="Google Shape;258;p44"/>
          <p:cNvSpPr txBox="1">
            <a:spLocks noGrp="1"/>
          </p:cNvSpPr>
          <p:nvPr>
            <p:ph type="body" idx="2"/>
          </p:nvPr>
        </p:nvSpPr>
        <p:spPr>
          <a:xfrm>
            <a:off x="4153311" y="2262550"/>
            <a:ext cx="2290500" cy="1450500"/>
          </a:xfrm>
          <a:prstGeom prst="rect">
            <a:avLst/>
          </a:prstGeom>
        </p:spPr>
        <p:txBody>
          <a:bodyPr spcFirstLastPara="1" wrap="square" lIns="0" tIns="0" rIns="0" bIns="0" anchor="t" anchorCtr="0">
            <a:noAutofit/>
          </a:bodyPr>
          <a:lstStyle>
            <a:lvl1pPr marL="457200" marR="0" lvl="0" indent="-533400" algn="ctr" rtl="0">
              <a:lnSpc>
                <a:spcPct val="100000"/>
              </a:lnSpc>
              <a:spcBef>
                <a:spcPts val="0"/>
              </a:spcBef>
              <a:spcAft>
                <a:spcPts val="0"/>
              </a:spcAft>
              <a:buClr>
                <a:schemeClr val="accent3"/>
              </a:buClr>
              <a:buSzPts val="4800"/>
              <a:buChar char="●"/>
              <a:defRPr sz="4800">
                <a:solidFill>
                  <a:schemeClr val="accent3"/>
                </a:solidFill>
              </a:defRPr>
            </a:lvl1pPr>
            <a:lvl2pPr marL="914400" lvl="1" indent="-311150" algn="ctr" rtl="0">
              <a:spcBef>
                <a:spcPts val="0"/>
              </a:spcBef>
              <a:spcAft>
                <a:spcPts val="0"/>
              </a:spcAft>
              <a:buSzPts val="1300"/>
              <a:buChar char="➕"/>
              <a:defRPr sz="1300"/>
            </a:lvl2pPr>
            <a:lvl3pPr marL="1371600" lvl="2" indent="-285750" algn="ctr" rtl="0">
              <a:spcBef>
                <a:spcPts val="0"/>
              </a:spcBef>
              <a:spcAft>
                <a:spcPts val="0"/>
              </a:spcAft>
              <a:buSzPts val="900"/>
              <a:buChar char="■"/>
              <a:defRPr sz="1200"/>
            </a:lvl3pPr>
            <a:lvl4pPr marL="1828800" lvl="3" indent="-336550" algn="ctr" rtl="0">
              <a:spcBef>
                <a:spcPts val="0"/>
              </a:spcBef>
              <a:spcAft>
                <a:spcPts val="0"/>
              </a:spcAft>
              <a:buSzPts val="1700"/>
              <a:buChar char="●"/>
              <a:defRPr sz="1700"/>
            </a:lvl4pPr>
            <a:lvl5pPr marL="2286000" lvl="4" indent="-336550" algn="ctr" rtl="0">
              <a:spcBef>
                <a:spcPts val="0"/>
              </a:spcBef>
              <a:spcAft>
                <a:spcPts val="0"/>
              </a:spcAft>
              <a:buSzPts val="1700"/>
              <a:buChar char="○"/>
              <a:defRPr sz="1700"/>
            </a:lvl5pPr>
            <a:lvl6pPr marL="2743200" lvl="5" indent="-336550" algn="ctr" rtl="0">
              <a:spcBef>
                <a:spcPts val="0"/>
              </a:spcBef>
              <a:spcAft>
                <a:spcPts val="0"/>
              </a:spcAft>
              <a:buSzPts val="1700"/>
              <a:buChar char="■"/>
              <a:defRPr sz="1700"/>
            </a:lvl6pPr>
            <a:lvl7pPr marL="3200400" lvl="6" indent="-336550" algn="ctr" rtl="0">
              <a:spcBef>
                <a:spcPts val="0"/>
              </a:spcBef>
              <a:spcAft>
                <a:spcPts val="0"/>
              </a:spcAft>
              <a:buSzPts val="1700"/>
              <a:buChar char="●"/>
              <a:defRPr sz="1700"/>
            </a:lvl7pPr>
            <a:lvl8pPr marL="3657600" lvl="7" indent="-336550" algn="ctr" rtl="0">
              <a:spcBef>
                <a:spcPts val="0"/>
              </a:spcBef>
              <a:spcAft>
                <a:spcPts val="0"/>
              </a:spcAft>
              <a:buSzPts val="1700"/>
              <a:buChar char="○"/>
              <a:defRPr sz="1700"/>
            </a:lvl8pPr>
            <a:lvl9pPr marL="4114800" lvl="8" indent="-336550" algn="ctr" rtl="0">
              <a:spcBef>
                <a:spcPts val="0"/>
              </a:spcBef>
              <a:spcAft>
                <a:spcPts val="0"/>
              </a:spcAft>
              <a:buSzPts val="1700"/>
              <a:buChar char="■"/>
              <a:defRPr sz="1700"/>
            </a:lvl9pPr>
          </a:lstStyle>
          <a:p>
            <a:endParaRPr/>
          </a:p>
        </p:txBody>
      </p:sp>
      <p:sp>
        <p:nvSpPr>
          <p:cNvPr id="259" name="Google Shape;259;p44"/>
          <p:cNvSpPr txBox="1">
            <a:spLocks noGrp="1"/>
          </p:cNvSpPr>
          <p:nvPr>
            <p:ph type="subTitle" idx="3"/>
          </p:nvPr>
        </p:nvSpPr>
        <p:spPr>
          <a:xfrm>
            <a:off x="1243223" y="2022850"/>
            <a:ext cx="2252700" cy="239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300"/>
              <a:buNone/>
              <a:defRPr sz="1300">
                <a:solidFill>
                  <a:schemeClr val="accent1"/>
                </a:solidFill>
              </a:defRPr>
            </a:lvl1pPr>
            <a:lvl2pPr lvl="1" algn="ctr" rtl="0">
              <a:spcBef>
                <a:spcPts val="0"/>
              </a:spcBef>
              <a:spcAft>
                <a:spcPts val="0"/>
              </a:spcAft>
              <a:buClr>
                <a:schemeClr val="accent1"/>
              </a:buClr>
              <a:buSzPts val="1100"/>
              <a:buNone/>
              <a:defRPr sz="1100">
                <a:solidFill>
                  <a:schemeClr val="accent1"/>
                </a:solidFill>
              </a:defRPr>
            </a:lvl2pPr>
            <a:lvl3pPr lvl="2" algn="ctr" rtl="0">
              <a:spcBef>
                <a:spcPts val="0"/>
              </a:spcBef>
              <a:spcAft>
                <a:spcPts val="0"/>
              </a:spcAft>
              <a:buClr>
                <a:schemeClr val="accent1"/>
              </a:buClr>
              <a:buSzPts val="700"/>
              <a:buNone/>
              <a:defRPr sz="1000">
                <a:solidFill>
                  <a:schemeClr val="accent1"/>
                </a:solidFill>
              </a:defRPr>
            </a:lvl3pPr>
            <a:lvl4pPr lvl="3" algn="ctr" rtl="0">
              <a:spcBef>
                <a:spcPts val="0"/>
              </a:spcBef>
              <a:spcAft>
                <a:spcPts val="0"/>
              </a:spcAft>
              <a:buClr>
                <a:schemeClr val="accent1"/>
              </a:buClr>
              <a:buSzPts val="1500"/>
              <a:buNone/>
              <a:defRPr sz="1500">
                <a:solidFill>
                  <a:schemeClr val="accent1"/>
                </a:solidFill>
              </a:defRPr>
            </a:lvl4pPr>
            <a:lvl5pPr lvl="4" algn="ctr" rtl="0">
              <a:spcBef>
                <a:spcPts val="0"/>
              </a:spcBef>
              <a:spcAft>
                <a:spcPts val="0"/>
              </a:spcAft>
              <a:buClr>
                <a:schemeClr val="accent1"/>
              </a:buClr>
              <a:buSzPts val="1500"/>
              <a:buNone/>
              <a:defRPr sz="1500">
                <a:solidFill>
                  <a:schemeClr val="accent1"/>
                </a:solidFill>
              </a:defRPr>
            </a:lvl5pPr>
            <a:lvl6pPr lvl="5" algn="ctr" rtl="0">
              <a:spcBef>
                <a:spcPts val="0"/>
              </a:spcBef>
              <a:spcAft>
                <a:spcPts val="0"/>
              </a:spcAft>
              <a:buClr>
                <a:schemeClr val="accent1"/>
              </a:buClr>
              <a:buSzPts val="1500"/>
              <a:buNone/>
              <a:defRPr sz="1500">
                <a:solidFill>
                  <a:schemeClr val="accent1"/>
                </a:solidFill>
              </a:defRPr>
            </a:lvl6pPr>
            <a:lvl7pPr lvl="6" algn="ctr" rtl="0">
              <a:spcBef>
                <a:spcPts val="0"/>
              </a:spcBef>
              <a:spcAft>
                <a:spcPts val="0"/>
              </a:spcAft>
              <a:buClr>
                <a:schemeClr val="accent1"/>
              </a:buClr>
              <a:buSzPts val="1500"/>
              <a:buNone/>
              <a:defRPr sz="1500">
                <a:solidFill>
                  <a:schemeClr val="accent1"/>
                </a:solidFill>
              </a:defRPr>
            </a:lvl7pPr>
            <a:lvl8pPr lvl="7" algn="ctr" rtl="0">
              <a:spcBef>
                <a:spcPts val="0"/>
              </a:spcBef>
              <a:spcAft>
                <a:spcPts val="0"/>
              </a:spcAft>
              <a:buClr>
                <a:schemeClr val="accent1"/>
              </a:buClr>
              <a:buSzPts val="1500"/>
              <a:buNone/>
              <a:defRPr sz="1500">
                <a:solidFill>
                  <a:schemeClr val="accent1"/>
                </a:solidFill>
              </a:defRPr>
            </a:lvl8pPr>
            <a:lvl9pPr lvl="8" algn="ctr" rtl="0">
              <a:spcBef>
                <a:spcPts val="0"/>
              </a:spcBef>
              <a:spcAft>
                <a:spcPts val="0"/>
              </a:spcAft>
              <a:buClr>
                <a:schemeClr val="accent1"/>
              </a:buClr>
              <a:buSzPts val="1500"/>
              <a:buNone/>
              <a:defRPr sz="1500">
                <a:solidFill>
                  <a:schemeClr val="accent1"/>
                </a:solidFill>
              </a:defRPr>
            </a:lvl9pPr>
          </a:lstStyle>
          <a:p>
            <a:endParaRPr/>
          </a:p>
        </p:txBody>
      </p:sp>
      <p:sp>
        <p:nvSpPr>
          <p:cNvPr id="260" name="Google Shape;260;p44"/>
          <p:cNvSpPr txBox="1">
            <a:spLocks noGrp="1"/>
          </p:cNvSpPr>
          <p:nvPr>
            <p:ph type="subTitle" idx="4"/>
          </p:nvPr>
        </p:nvSpPr>
        <p:spPr>
          <a:xfrm>
            <a:off x="4176111" y="2022850"/>
            <a:ext cx="2244900" cy="239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300"/>
              <a:buNone/>
              <a:defRPr sz="1300">
                <a:solidFill>
                  <a:schemeClr val="accent1"/>
                </a:solidFill>
              </a:defRPr>
            </a:lvl1pPr>
            <a:lvl2pPr lvl="1" algn="ctr" rtl="0">
              <a:spcBef>
                <a:spcPts val="0"/>
              </a:spcBef>
              <a:spcAft>
                <a:spcPts val="0"/>
              </a:spcAft>
              <a:buClr>
                <a:schemeClr val="accent1"/>
              </a:buClr>
              <a:buSzPts val="1100"/>
              <a:buNone/>
              <a:defRPr sz="1100">
                <a:solidFill>
                  <a:schemeClr val="accent1"/>
                </a:solidFill>
              </a:defRPr>
            </a:lvl2pPr>
            <a:lvl3pPr lvl="2" algn="ctr" rtl="0">
              <a:spcBef>
                <a:spcPts val="0"/>
              </a:spcBef>
              <a:spcAft>
                <a:spcPts val="0"/>
              </a:spcAft>
              <a:buClr>
                <a:schemeClr val="accent1"/>
              </a:buClr>
              <a:buSzPts val="700"/>
              <a:buNone/>
              <a:defRPr sz="1000">
                <a:solidFill>
                  <a:schemeClr val="accent1"/>
                </a:solidFill>
              </a:defRPr>
            </a:lvl3pPr>
            <a:lvl4pPr lvl="3" algn="ctr" rtl="0">
              <a:spcBef>
                <a:spcPts val="0"/>
              </a:spcBef>
              <a:spcAft>
                <a:spcPts val="0"/>
              </a:spcAft>
              <a:buClr>
                <a:schemeClr val="accent1"/>
              </a:buClr>
              <a:buSzPts val="1500"/>
              <a:buNone/>
              <a:defRPr sz="1500">
                <a:solidFill>
                  <a:schemeClr val="accent1"/>
                </a:solidFill>
              </a:defRPr>
            </a:lvl4pPr>
            <a:lvl5pPr lvl="4" algn="ctr" rtl="0">
              <a:spcBef>
                <a:spcPts val="0"/>
              </a:spcBef>
              <a:spcAft>
                <a:spcPts val="0"/>
              </a:spcAft>
              <a:buClr>
                <a:schemeClr val="accent1"/>
              </a:buClr>
              <a:buSzPts val="1500"/>
              <a:buNone/>
              <a:defRPr sz="1500">
                <a:solidFill>
                  <a:schemeClr val="accent1"/>
                </a:solidFill>
              </a:defRPr>
            </a:lvl5pPr>
            <a:lvl6pPr lvl="5" algn="ctr" rtl="0">
              <a:spcBef>
                <a:spcPts val="0"/>
              </a:spcBef>
              <a:spcAft>
                <a:spcPts val="0"/>
              </a:spcAft>
              <a:buClr>
                <a:schemeClr val="accent1"/>
              </a:buClr>
              <a:buSzPts val="1500"/>
              <a:buNone/>
              <a:defRPr sz="1500">
                <a:solidFill>
                  <a:schemeClr val="accent1"/>
                </a:solidFill>
              </a:defRPr>
            </a:lvl6pPr>
            <a:lvl7pPr lvl="6" algn="ctr" rtl="0">
              <a:spcBef>
                <a:spcPts val="0"/>
              </a:spcBef>
              <a:spcAft>
                <a:spcPts val="0"/>
              </a:spcAft>
              <a:buClr>
                <a:schemeClr val="accent1"/>
              </a:buClr>
              <a:buSzPts val="1500"/>
              <a:buNone/>
              <a:defRPr sz="1500">
                <a:solidFill>
                  <a:schemeClr val="accent1"/>
                </a:solidFill>
              </a:defRPr>
            </a:lvl7pPr>
            <a:lvl8pPr lvl="7" algn="ctr" rtl="0">
              <a:spcBef>
                <a:spcPts val="0"/>
              </a:spcBef>
              <a:spcAft>
                <a:spcPts val="0"/>
              </a:spcAft>
              <a:buClr>
                <a:schemeClr val="accent1"/>
              </a:buClr>
              <a:buSzPts val="1500"/>
              <a:buNone/>
              <a:defRPr sz="1500">
                <a:solidFill>
                  <a:schemeClr val="accent1"/>
                </a:solidFill>
              </a:defRPr>
            </a:lvl8pPr>
            <a:lvl9pPr lvl="8" algn="ctr" rtl="0">
              <a:spcBef>
                <a:spcPts val="0"/>
              </a:spcBef>
              <a:spcAft>
                <a:spcPts val="0"/>
              </a:spcAft>
              <a:buClr>
                <a:schemeClr val="accent1"/>
              </a:buClr>
              <a:buSzPts val="1500"/>
              <a:buNone/>
              <a:defRPr sz="1500">
                <a:solidFill>
                  <a:schemeClr val="accent1"/>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Top - Statistics 1">
  <p:cSld name="TITLE_ONLY_5_1_1_1_1_1_1">
    <p:spTree>
      <p:nvGrpSpPr>
        <p:cNvPr id="1" name="Shape 261"/>
        <p:cNvGrpSpPr/>
        <p:nvPr/>
      </p:nvGrpSpPr>
      <p:grpSpPr>
        <a:xfrm>
          <a:off x="0" y="0"/>
          <a:ext cx="0" cy="0"/>
          <a:chOff x="0" y="0"/>
          <a:chExt cx="0" cy="0"/>
        </a:xfrm>
      </p:grpSpPr>
      <p:sp>
        <p:nvSpPr>
          <p:cNvPr id="262" name="Google Shape;262;p45"/>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63" name="Google Shape;263;p45"/>
          <p:cNvSpPr txBox="1">
            <a:spLocks noGrp="1"/>
          </p:cNvSpPr>
          <p:nvPr>
            <p:ph type="body" idx="1"/>
          </p:nvPr>
        </p:nvSpPr>
        <p:spPr>
          <a:xfrm>
            <a:off x="4400773" y="1502850"/>
            <a:ext cx="2252700" cy="1450500"/>
          </a:xfrm>
          <a:prstGeom prst="rect">
            <a:avLst/>
          </a:prstGeom>
        </p:spPr>
        <p:txBody>
          <a:bodyPr spcFirstLastPara="1" wrap="square" lIns="0" tIns="0" rIns="0" bIns="0" anchor="t" anchorCtr="0">
            <a:noAutofit/>
          </a:bodyPr>
          <a:lstStyle>
            <a:lvl1pPr marL="457200" lvl="0" indent="-565150" algn="ctr" rtl="0">
              <a:lnSpc>
                <a:spcPct val="100000"/>
              </a:lnSpc>
              <a:spcBef>
                <a:spcPts val="0"/>
              </a:spcBef>
              <a:spcAft>
                <a:spcPts val="0"/>
              </a:spcAft>
              <a:buClr>
                <a:schemeClr val="accent3"/>
              </a:buClr>
              <a:buSzPts val="5300"/>
              <a:buChar char="●"/>
              <a:defRPr sz="5300">
                <a:solidFill>
                  <a:schemeClr val="accent3"/>
                </a:solidFill>
              </a:defRPr>
            </a:lvl1pPr>
            <a:lvl2pPr marL="914400" lvl="1" indent="-311150" algn="ctr" rtl="0">
              <a:spcBef>
                <a:spcPts val="0"/>
              </a:spcBef>
              <a:spcAft>
                <a:spcPts val="0"/>
              </a:spcAft>
              <a:buSzPts val="1300"/>
              <a:buChar char="➕"/>
              <a:defRPr sz="1300"/>
            </a:lvl2pPr>
            <a:lvl3pPr marL="1371600" lvl="2" indent="-285750" algn="ctr" rtl="0">
              <a:spcBef>
                <a:spcPts val="0"/>
              </a:spcBef>
              <a:spcAft>
                <a:spcPts val="0"/>
              </a:spcAft>
              <a:buSzPts val="900"/>
              <a:buChar char="■"/>
              <a:defRPr sz="1200"/>
            </a:lvl3pPr>
            <a:lvl4pPr marL="1828800" lvl="3" indent="-336550" algn="ctr" rtl="0">
              <a:spcBef>
                <a:spcPts val="0"/>
              </a:spcBef>
              <a:spcAft>
                <a:spcPts val="0"/>
              </a:spcAft>
              <a:buSzPts val="1700"/>
              <a:buChar char="●"/>
              <a:defRPr sz="1700"/>
            </a:lvl4pPr>
            <a:lvl5pPr marL="2286000" lvl="4" indent="-336550" algn="ctr" rtl="0">
              <a:spcBef>
                <a:spcPts val="0"/>
              </a:spcBef>
              <a:spcAft>
                <a:spcPts val="0"/>
              </a:spcAft>
              <a:buSzPts val="1700"/>
              <a:buChar char="○"/>
              <a:defRPr sz="1700"/>
            </a:lvl5pPr>
            <a:lvl6pPr marL="2743200" lvl="5" indent="-336550" algn="ctr" rtl="0">
              <a:spcBef>
                <a:spcPts val="0"/>
              </a:spcBef>
              <a:spcAft>
                <a:spcPts val="0"/>
              </a:spcAft>
              <a:buSzPts val="1700"/>
              <a:buChar char="■"/>
              <a:defRPr sz="1700"/>
            </a:lvl6pPr>
            <a:lvl7pPr marL="3200400" lvl="6" indent="-336550" algn="ctr" rtl="0">
              <a:spcBef>
                <a:spcPts val="0"/>
              </a:spcBef>
              <a:spcAft>
                <a:spcPts val="0"/>
              </a:spcAft>
              <a:buSzPts val="1700"/>
              <a:buChar char="●"/>
              <a:defRPr sz="1700"/>
            </a:lvl7pPr>
            <a:lvl8pPr marL="3657600" lvl="7" indent="-336550" algn="ctr" rtl="0">
              <a:spcBef>
                <a:spcPts val="0"/>
              </a:spcBef>
              <a:spcAft>
                <a:spcPts val="0"/>
              </a:spcAft>
              <a:buSzPts val="1700"/>
              <a:buChar char="○"/>
              <a:defRPr sz="1700"/>
            </a:lvl8pPr>
            <a:lvl9pPr marL="4114800" lvl="8" indent="-336550" algn="ctr" rtl="0">
              <a:spcBef>
                <a:spcPts val="0"/>
              </a:spcBef>
              <a:spcAft>
                <a:spcPts val="0"/>
              </a:spcAft>
              <a:buSzPts val="1700"/>
              <a:buChar char="■"/>
              <a:defRPr sz="1700"/>
            </a:lvl9pPr>
          </a:lstStyle>
          <a:p>
            <a:endParaRPr/>
          </a:p>
        </p:txBody>
      </p:sp>
      <p:sp>
        <p:nvSpPr>
          <p:cNvPr id="264" name="Google Shape;264;p45"/>
          <p:cNvSpPr txBox="1">
            <a:spLocks noGrp="1"/>
          </p:cNvSpPr>
          <p:nvPr>
            <p:ph type="subTitle" idx="2"/>
          </p:nvPr>
        </p:nvSpPr>
        <p:spPr>
          <a:xfrm>
            <a:off x="3707152" y="1174875"/>
            <a:ext cx="3639900" cy="239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500"/>
              <a:buNone/>
              <a:defRPr sz="1500">
                <a:solidFill>
                  <a:schemeClr val="accent1"/>
                </a:solidFill>
              </a:defRPr>
            </a:lvl1pPr>
            <a:lvl2pPr lvl="1" algn="ctr" rtl="0">
              <a:spcBef>
                <a:spcPts val="0"/>
              </a:spcBef>
              <a:spcAft>
                <a:spcPts val="0"/>
              </a:spcAft>
              <a:buClr>
                <a:schemeClr val="accent1"/>
              </a:buClr>
              <a:buSzPts val="1100"/>
              <a:buNone/>
              <a:defRPr sz="1100">
                <a:solidFill>
                  <a:schemeClr val="accent1"/>
                </a:solidFill>
              </a:defRPr>
            </a:lvl2pPr>
            <a:lvl3pPr lvl="2" algn="ctr" rtl="0">
              <a:spcBef>
                <a:spcPts val="0"/>
              </a:spcBef>
              <a:spcAft>
                <a:spcPts val="0"/>
              </a:spcAft>
              <a:buClr>
                <a:schemeClr val="accent1"/>
              </a:buClr>
              <a:buSzPts val="700"/>
              <a:buNone/>
              <a:defRPr sz="1000">
                <a:solidFill>
                  <a:schemeClr val="accent1"/>
                </a:solidFill>
              </a:defRPr>
            </a:lvl3pPr>
            <a:lvl4pPr lvl="3" algn="ctr" rtl="0">
              <a:spcBef>
                <a:spcPts val="0"/>
              </a:spcBef>
              <a:spcAft>
                <a:spcPts val="0"/>
              </a:spcAft>
              <a:buClr>
                <a:schemeClr val="accent1"/>
              </a:buClr>
              <a:buSzPts val="1500"/>
              <a:buNone/>
              <a:defRPr sz="1500">
                <a:solidFill>
                  <a:schemeClr val="accent1"/>
                </a:solidFill>
              </a:defRPr>
            </a:lvl4pPr>
            <a:lvl5pPr lvl="4" algn="ctr" rtl="0">
              <a:spcBef>
                <a:spcPts val="0"/>
              </a:spcBef>
              <a:spcAft>
                <a:spcPts val="0"/>
              </a:spcAft>
              <a:buClr>
                <a:schemeClr val="accent1"/>
              </a:buClr>
              <a:buSzPts val="1500"/>
              <a:buNone/>
              <a:defRPr sz="1500">
                <a:solidFill>
                  <a:schemeClr val="accent1"/>
                </a:solidFill>
              </a:defRPr>
            </a:lvl5pPr>
            <a:lvl6pPr lvl="5" algn="ctr" rtl="0">
              <a:spcBef>
                <a:spcPts val="0"/>
              </a:spcBef>
              <a:spcAft>
                <a:spcPts val="0"/>
              </a:spcAft>
              <a:buClr>
                <a:schemeClr val="accent1"/>
              </a:buClr>
              <a:buSzPts val="1500"/>
              <a:buNone/>
              <a:defRPr sz="1500">
                <a:solidFill>
                  <a:schemeClr val="accent1"/>
                </a:solidFill>
              </a:defRPr>
            </a:lvl6pPr>
            <a:lvl7pPr lvl="6" algn="ctr" rtl="0">
              <a:spcBef>
                <a:spcPts val="0"/>
              </a:spcBef>
              <a:spcAft>
                <a:spcPts val="0"/>
              </a:spcAft>
              <a:buClr>
                <a:schemeClr val="accent1"/>
              </a:buClr>
              <a:buSzPts val="1500"/>
              <a:buNone/>
              <a:defRPr sz="1500">
                <a:solidFill>
                  <a:schemeClr val="accent1"/>
                </a:solidFill>
              </a:defRPr>
            </a:lvl7pPr>
            <a:lvl8pPr lvl="7" algn="ctr" rtl="0">
              <a:spcBef>
                <a:spcPts val="0"/>
              </a:spcBef>
              <a:spcAft>
                <a:spcPts val="0"/>
              </a:spcAft>
              <a:buClr>
                <a:schemeClr val="accent1"/>
              </a:buClr>
              <a:buSzPts val="1500"/>
              <a:buNone/>
              <a:defRPr sz="1500">
                <a:solidFill>
                  <a:schemeClr val="accent1"/>
                </a:solidFill>
              </a:defRPr>
            </a:lvl8pPr>
            <a:lvl9pPr lvl="8" algn="ctr" rtl="0">
              <a:spcBef>
                <a:spcPts val="0"/>
              </a:spcBef>
              <a:spcAft>
                <a:spcPts val="0"/>
              </a:spcAft>
              <a:buClr>
                <a:schemeClr val="accent1"/>
              </a:buClr>
              <a:buSzPts val="1500"/>
              <a:buNone/>
              <a:defRPr sz="1500">
                <a:solidFill>
                  <a:schemeClr val="accent1"/>
                </a:solidFill>
              </a:defRPr>
            </a:lvl9pPr>
          </a:lstStyle>
          <a:p>
            <a:endParaRPr/>
          </a:p>
        </p:txBody>
      </p:sp>
      <p:sp>
        <p:nvSpPr>
          <p:cNvPr id="265" name="Google Shape;265;p45"/>
          <p:cNvSpPr txBox="1">
            <a:spLocks noGrp="1"/>
          </p:cNvSpPr>
          <p:nvPr>
            <p:ph type="title"/>
          </p:nvPr>
        </p:nvSpPr>
        <p:spPr>
          <a:xfrm>
            <a:off x="661726" y="507450"/>
            <a:ext cx="2499900" cy="755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6" name="Google Shape;266;p45"/>
          <p:cNvSpPr txBox="1">
            <a:spLocks noGrp="1"/>
          </p:cNvSpPr>
          <p:nvPr>
            <p:ph type="body" idx="3"/>
          </p:nvPr>
        </p:nvSpPr>
        <p:spPr>
          <a:xfrm>
            <a:off x="679307" y="2567751"/>
            <a:ext cx="2050800" cy="2282100"/>
          </a:xfrm>
          <a:prstGeom prst="rect">
            <a:avLst/>
          </a:prstGeom>
        </p:spPr>
        <p:txBody>
          <a:bodyPr spcFirstLastPara="1" wrap="square" lIns="0" tIns="0" rIns="0" bIns="0"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cSld name="TITLE_ONLY_4_3">
    <p:spTree>
      <p:nvGrpSpPr>
        <p:cNvPr id="1" name="Shape 267"/>
        <p:cNvGrpSpPr/>
        <p:nvPr/>
      </p:nvGrpSpPr>
      <p:grpSpPr>
        <a:xfrm>
          <a:off x="0" y="0"/>
          <a:ext cx="0" cy="0"/>
          <a:chOff x="0" y="0"/>
          <a:chExt cx="0" cy="0"/>
        </a:xfrm>
      </p:grpSpPr>
      <p:sp>
        <p:nvSpPr>
          <p:cNvPr id="268" name="Google Shape;268;p46"/>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69" name="Google Shape;269;p46"/>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270" name="Google Shape;270;p46"/>
          <p:cNvSpPr txBox="1">
            <a:spLocks noGrp="1"/>
          </p:cNvSpPr>
          <p:nvPr>
            <p:ph type="body" idx="1"/>
          </p:nvPr>
        </p:nvSpPr>
        <p:spPr>
          <a:xfrm>
            <a:off x="350775" y="1201050"/>
            <a:ext cx="8472300" cy="2991900"/>
          </a:xfrm>
          <a:prstGeom prst="rect">
            <a:avLst/>
          </a:prstGeom>
        </p:spPr>
        <p:txBody>
          <a:bodyPr spcFirstLastPara="1" wrap="square" lIns="0" tIns="0" rIns="0" bIns="0" anchor="t" anchorCtr="0">
            <a:noAutofit/>
          </a:bodyPr>
          <a:lstStyle>
            <a:lvl1pPr marL="457200" lvl="0" indent="-342900" rtl="0">
              <a:spcBef>
                <a:spcPts val="0"/>
              </a:spcBef>
              <a:spcAft>
                <a:spcPts val="0"/>
              </a:spcAft>
              <a:buClr>
                <a:schemeClr val="accent3"/>
              </a:buClr>
              <a:buSzPts val="1800"/>
              <a:buChar char="●"/>
              <a:defRPr/>
            </a:lvl1pPr>
            <a:lvl2pPr marL="914400" lvl="1" indent="-292100" rtl="0">
              <a:spcBef>
                <a:spcPts val="0"/>
              </a:spcBef>
              <a:spcAft>
                <a:spcPts val="0"/>
              </a:spcAft>
              <a:buSzPts val="1000"/>
              <a:buChar char="○"/>
              <a:defRPr/>
            </a:lvl2pPr>
            <a:lvl3pPr marL="1371600" lvl="2" indent="-266700" rtl="0">
              <a:spcBef>
                <a:spcPts val="0"/>
              </a:spcBef>
              <a:spcAft>
                <a:spcPts val="0"/>
              </a:spcAft>
              <a:buSzPts val="6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71" name="Google Shape;271;p46"/>
          <p:cNvSpPr txBox="1">
            <a:spLocks noGrp="1"/>
          </p:cNvSpPr>
          <p:nvPr>
            <p:ph type="title"/>
          </p:nvPr>
        </p:nvSpPr>
        <p:spPr>
          <a:xfrm>
            <a:off x="350771" y="237744"/>
            <a:ext cx="7786800" cy="345600"/>
          </a:xfrm>
          <a:prstGeom prst="rect">
            <a:avLst/>
          </a:prstGeom>
        </p:spPr>
        <p:txBody>
          <a:bodyPr spcFirstLastPara="1" wrap="square" lIns="0" tIns="0" rIns="0" bIns="0" anchor="t" anchorCtr="0">
            <a:normAutofit/>
          </a:bodyPr>
          <a:lstStyle>
            <a:lvl1pPr lvl="0" rtl="0">
              <a:spcBef>
                <a:spcPts val="0"/>
              </a:spcBef>
              <a:spcAft>
                <a:spcPts val="0"/>
              </a:spcAft>
              <a:buSzPts val="20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or Bold Statement 2">
  <p:cSld name="TITLE_ONLY_4_2_1">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860175" y="838200"/>
            <a:ext cx="3287400" cy="3423000"/>
          </a:xfrm>
          <a:prstGeom prst="rect">
            <a:avLst/>
          </a:prstGeom>
        </p:spPr>
        <p:txBody>
          <a:bodyPr spcFirstLastPara="1" wrap="square" lIns="0" tIns="0" rIns="0" bIns="0" anchor="ctr" anchorCtr="0">
            <a:normAutofit/>
          </a:bodyPr>
          <a:lstStyle>
            <a:lvl1pPr lvl="0" rtl="0">
              <a:spcBef>
                <a:spcPts val="0"/>
              </a:spcBef>
              <a:spcAft>
                <a:spcPts val="0"/>
              </a:spcAft>
              <a:buClr>
                <a:schemeClr val="dk2"/>
              </a:buClr>
              <a:buSzPts val="3200"/>
              <a:buNone/>
              <a:defRPr sz="3200" b="1">
                <a:solidFill>
                  <a:schemeClr val="dk2"/>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274" name="Google Shape;274;p47"/>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75" name="Google Shape;275;p47"/>
          <p:cNvSpPr txBox="1">
            <a:spLocks noGrp="1"/>
          </p:cNvSpPr>
          <p:nvPr>
            <p:ph type="sldNum" idx="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276" name="Google Shape;276;p47"/>
          <p:cNvSpPr txBox="1">
            <a:spLocks noGrp="1"/>
          </p:cNvSpPr>
          <p:nvPr>
            <p:ph type="title" idx="3"/>
          </p:nvPr>
        </p:nvSpPr>
        <p:spPr>
          <a:xfrm>
            <a:off x="4503148" y="838200"/>
            <a:ext cx="3287400" cy="3423000"/>
          </a:xfrm>
          <a:prstGeom prst="rect">
            <a:avLst/>
          </a:prstGeom>
        </p:spPr>
        <p:txBody>
          <a:bodyPr spcFirstLastPara="1" wrap="square" lIns="0" tIns="0" rIns="0" bIns="0" anchor="ctr" anchorCtr="0">
            <a:normAutofit/>
          </a:bodyPr>
          <a:lstStyle>
            <a:lvl1pPr lvl="0" rtl="0">
              <a:spcBef>
                <a:spcPts val="0"/>
              </a:spcBef>
              <a:spcAft>
                <a:spcPts val="0"/>
              </a:spcAft>
              <a:buClr>
                <a:schemeClr val="dk2"/>
              </a:buClr>
              <a:buSzPts val="3200"/>
              <a:buNone/>
              <a:defRPr sz="3200" b="1">
                <a:solidFill>
                  <a:schemeClr val="dk2"/>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or Bold Statement 3">
  <p:cSld name="TITLE_ONLY_4_2_1_1">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685800" y="860250"/>
            <a:ext cx="2411700" cy="3423000"/>
          </a:xfrm>
          <a:prstGeom prst="rect">
            <a:avLst/>
          </a:prstGeom>
        </p:spPr>
        <p:txBody>
          <a:bodyPr spcFirstLastPara="1" wrap="square" lIns="0" tIns="0" rIns="0" bIns="0" anchor="ctr" anchorCtr="0">
            <a:normAutofit/>
          </a:bodyPr>
          <a:lstStyle>
            <a:lvl1pPr lvl="0" rtl="0">
              <a:spcBef>
                <a:spcPts val="0"/>
              </a:spcBef>
              <a:spcAft>
                <a:spcPts val="0"/>
              </a:spcAft>
              <a:buClr>
                <a:schemeClr val="dk2"/>
              </a:buClr>
              <a:buSzPts val="3000"/>
              <a:buNone/>
              <a:defRPr sz="3000" b="1">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79" name="Google Shape;279;p48"/>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80" name="Google Shape;280;p48"/>
          <p:cNvSpPr txBox="1">
            <a:spLocks noGrp="1"/>
          </p:cNvSpPr>
          <p:nvPr>
            <p:ph type="title" idx="2"/>
          </p:nvPr>
        </p:nvSpPr>
        <p:spPr>
          <a:xfrm>
            <a:off x="3366150" y="860250"/>
            <a:ext cx="2411700" cy="3423000"/>
          </a:xfrm>
          <a:prstGeom prst="rect">
            <a:avLst/>
          </a:prstGeom>
        </p:spPr>
        <p:txBody>
          <a:bodyPr spcFirstLastPara="1" wrap="square" lIns="0" tIns="0" rIns="0" bIns="0" anchor="ctr" anchorCtr="0">
            <a:normAutofit/>
          </a:bodyPr>
          <a:lstStyle>
            <a:lvl1pPr lvl="0" rtl="0">
              <a:spcBef>
                <a:spcPts val="0"/>
              </a:spcBef>
              <a:spcAft>
                <a:spcPts val="0"/>
              </a:spcAft>
              <a:buClr>
                <a:schemeClr val="dk2"/>
              </a:buClr>
              <a:buSzPts val="3000"/>
              <a:buNone/>
              <a:defRPr sz="3000" b="1">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81" name="Google Shape;281;p48"/>
          <p:cNvSpPr txBox="1">
            <a:spLocks noGrp="1"/>
          </p:cNvSpPr>
          <p:nvPr>
            <p:ph type="title" idx="3"/>
          </p:nvPr>
        </p:nvSpPr>
        <p:spPr>
          <a:xfrm>
            <a:off x="6120237" y="860250"/>
            <a:ext cx="2411700" cy="3423000"/>
          </a:xfrm>
          <a:prstGeom prst="rect">
            <a:avLst/>
          </a:prstGeom>
        </p:spPr>
        <p:txBody>
          <a:bodyPr spcFirstLastPara="1" wrap="square" lIns="0" tIns="0" rIns="0" bIns="0" anchor="ctr" anchorCtr="0">
            <a:normAutofit/>
          </a:bodyPr>
          <a:lstStyle>
            <a:lvl1pPr lvl="0" rtl="0">
              <a:spcBef>
                <a:spcPts val="0"/>
              </a:spcBef>
              <a:spcAft>
                <a:spcPts val="0"/>
              </a:spcAft>
              <a:buClr>
                <a:schemeClr val="dk2"/>
              </a:buClr>
              <a:buSzPts val="3000"/>
              <a:buNone/>
              <a:defRPr sz="3000" b="1">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Top - Columns 6">
  <p:cSld name="TITLE_ONLY_4_1">
    <p:spTree>
      <p:nvGrpSpPr>
        <p:cNvPr id="1" name="Shape 282"/>
        <p:cNvGrpSpPr/>
        <p:nvPr/>
      </p:nvGrpSpPr>
      <p:grpSpPr>
        <a:xfrm>
          <a:off x="0" y="0"/>
          <a:ext cx="0" cy="0"/>
          <a:chOff x="0" y="0"/>
          <a:chExt cx="0" cy="0"/>
        </a:xfrm>
      </p:grpSpPr>
      <p:sp>
        <p:nvSpPr>
          <p:cNvPr id="283" name="Google Shape;283;p49"/>
          <p:cNvSpPr txBox="1">
            <a:spLocks noGrp="1"/>
          </p:cNvSpPr>
          <p:nvPr>
            <p:ph type="title"/>
          </p:nvPr>
        </p:nvSpPr>
        <p:spPr>
          <a:xfrm>
            <a:off x="669752" y="521326"/>
            <a:ext cx="7786800" cy="806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4" name="Google Shape;284;p49"/>
          <p:cNvSpPr txBox="1">
            <a:spLocks noGrp="1"/>
          </p:cNvSpPr>
          <p:nvPr>
            <p:ph type="body" idx="1"/>
          </p:nvPr>
        </p:nvSpPr>
        <p:spPr>
          <a:xfrm>
            <a:off x="669875" y="1543200"/>
            <a:ext cx="1186200" cy="2914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285750" rtl="0">
              <a:spcBef>
                <a:spcPts val="0"/>
              </a:spcBef>
              <a:spcAft>
                <a:spcPts val="0"/>
              </a:spcAft>
              <a:buSzPts val="900"/>
              <a:buChar char="➕"/>
              <a:defRPr sz="900"/>
            </a:lvl2pPr>
            <a:lvl3pPr marL="1371600" lvl="2" indent="-266700" rtl="0">
              <a:spcBef>
                <a:spcPts val="0"/>
              </a:spcBef>
              <a:spcAft>
                <a:spcPts val="0"/>
              </a:spcAft>
              <a:buSzPts val="6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285" name="Google Shape;285;p49"/>
          <p:cNvSpPr txBox="1">
            <a:spLocks noGrp="1"/>
          </p:cNvSpPr>
          <p:nvPr>
            <p:ph type="body" idx="2"/>
          </p:nvPr>
        </p:nvSpPr>
        <p:spPr>
          <a:xfrm>
            <a:off x="1990024" y="1543200"/>
            <a:ext cx="1186200" cy="2914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285750" rtl="0">
              <a:spcBef>
                <a:spcPts val="0"/>
              </a:spcBef>
              <a:spcAft>
                <a:spcPts val="0"/>
              </a:spcAft>
              <a:buSzPts val="900"/>
              <a:buChar char="➕"/>
              <a:defRPr sz="900"/>
            </a:lvl2pPr>
            <a:lvl3pPr marL="1371600" lvl="2" indent="-266700" rtl="0">
              <a:spcBef>
                <a:spcPts val="0"/>
              </a:spcBef>
              <a:spcAft>
                <a:spcPts val="0"/>
              </a:spcAft>
              <a:buSzPts val="6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286" name="Google Shape;286;p49"/>
          <p:cNvSpPr txBox="1">
            <a:spLocks noGrp="1"/>
          </p:cNvSpPr>
          <p:nvPr>
            <p:ph type="body" idx="3"/>
          </p:nvPr>
        </p:nvSpPr>
        <p:spPr>
          <a:xfrm>
            <a:off x="3310172" y="1543200"/>
            <a:ext cx="1186200" cy="2914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285750" rtl="0">
              <a:spcBef>
                <a:spcPts val="0"/>
              </a:spcBef>
              <a:spcAft>
                <a:spcPts val="0"/>
              </a:spcAft>
              <a:buSzPts val="900"/>
              <a:buChar char="➕"/>
              <a:defRPr sz="900"/>
            </a:lvl2pPr>
            <a:lvl3pPr marL="1371600" lvl="2" indent="-266700" rtl="0">
              <a:spcBef>
                <a:spcPts val="0"/>
              </a:spcBef>
              <a:spcAft>
                <a:spcPts val="0"/>
              </a:spcAft>
              <a:buSzPts val="6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287" name="Google Shape;287;p49"/>
          <p:cNvSpPr txBox="1">
            <a:spLocks noGrp="1"/>
          </p:cNvSpPr>
          <p:nvPr>
            <p:ph type="body" idx="4"/>
          </p:nvPr>
        </p:nvSpPr>
        <p:spPr>
          <a:xfrm>
            <a:off x="4630321" y="1543200"/>
            <a:ext cx="1186200" cy="2914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285750" rtl="0">
              <a:spcBef>
                <a:spcPts val="0"/>
              </a:spcBef>
              <a:spcAft>
                <a:spcPts val="0"/>
              </a:spcAft>
              <a:buSzPts val="900"/>
              <a:buChar char="➕"/>
              <a:defRPr sz="900"/>
            </a:lvl2pPr>
            <a:lvl3pPr marL="1371600" lvl="2" indent="-266700" rtl="0">
              <a:spcBef>
                <a:spcPts val="0"/>
              </a:spcBef>
              <a:spcAft>
                <a:spcPts val="0"/>
              </a:spcAft>
              <a:buSzPts val="6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288" name="Google Shape;288;p49"/>
          <p:cNvSpPr txBox="1">
            <a:spLocks noGrp="1"/>
          </p:cNvSpPr>
          <p:nvPr>
            <p:ph type="body" idx="5"/>
          </p:nvPr>
        </p:nvSpPr>
        <p:spPr>
          <a:xfrm>
            <a:off x="5950470" y="1543200"/>
            <a:ext cx="1186200" cy="2914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285750" rtl="0">
              <a:spcBef>
                <a:spcPts val="0"/>
              </a:spcBef>
              <a:spcAft>
                <a:spcPts val="0"/>
              </a:spcAft>
              <a:buSzPts val="900"/>
              <a:buChar char="➕"/>
              <a:defRPr sz="900"/>
            </a:lvl2pPr>
            <a:lvl3pPr marL="1371600" lvl="2" indent="-266700" rtl="0">
              <a:spcBef>
                <a:spcPts val="0"/>
              </a:spcBef>
              <a:spcAft>
                <a:spcPts val="0"/>
              </a:spcAft>
              <a:buSzPts val="6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289" name="Google Shape;289;p49"/>
          <p:cNvSpPr txBox="1">
            <a:spLocks noGrp="1"/>
          </p:cNvSpPr>
          <p:nvPr>
            <p:ph type="body" idx="6"/>
          </p:nvPr>
        </p:nvSpPr>
        <p:spPr>
          <a:xfrm>
            <a:off x="7270619" y="1543200"/>
            <a:ext cx="1186200" cy="2914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285750" rtl="0">
              <a:spcBef>
                <a:spcPts val="0"/>
              </a:spcBef>
              <a:spcAft>
                <a:spcPts val="0"/>
              </a:spcAft>
              <a:buSzPts val="900"/>
              <a:buChar char="➕"/>
              <a:defRPr sz="900"/>
            </a:lvl2pPr>
            <a:lvl3pPr marL="1371600" lvl="2" indent="-266700" rtl="0">
              <a:spcBef>
                <a:spcPts val="0"/>
              </a:spcBef>
              <a:spcAft>
                <a:spcPts val="0"/>
              </a:spcAft>
              <a:buSzPts val="6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Top - Columns 5">
  <p:cSld name="TITLE_ONLY_4_1_1">
    <p:spTree>
      <p:nvGrpSpPr>
        <p:cNvPr id="1" name="Shape 290"/>
        <p:cNvGrpSpPr/>
        <p:nvPr/>
      </p:nvGrpSpPr>
      <p:grpSpPr>
        <a:xfrm>
          <a:off x="0" y="0"/>
          <a:ext cx="0" cy="0"/>
          <a:chOff x="0" y="0"/>
          <a:chExt cx="0" cy="0"/>
        </a:xfrm>
      </p:grpSpPr>
      <p:sp>
        <p:nvSpPr>
          <p:cNvPr id="291" name="Google Shape;291;p50"/>
          <p:cNvSpPr txBox="1">
            <a:spLocks noGrp="1"/>
          </p:cNvSpPr>
          <p:nvPr>
            <p:ph type="body" idx="1"/>
          </p:nvPr>
        </p:nvSpPr>
        <p:spPr>
          <a:xfrm>
            <a:off x="685800" y="1543200"/>
            <a:ext cx="1317900" cy="2914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285750" rtl="0">
              <a:spcBef>
                <a:spcPts val="0"/>
              </a:spcBef>
              <a:spcAft>
                <a:spcPts val="0"/>
              </a:spcAft>
              <a:buSzPts val="900"/>
              <a:buChar char="➕"/>
              <a:defRPr sz="900"/>
            </a:lvl2pPr>
            <a:lvl3pPr marL="1371600" lvl="2" indent="-266700" rtl="0">
              <a:spcBef>
                <a:spcPts val="0"/>
              </a:spcBef>
              <a:spcAft>
                <a:spcPts val="0"/>
              </a:spcAft>
              <a:buSzPts val="6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292" name="Google Shape;292;p50"/>
          <p:cNvSpPr txBox="1">
            <a:spLocks noGrp="1"/>
          </p:cNvSpPr>
          <p:nvPr>
            <p:ph type="body" idx="2"/>
          </p:nvPr>
        </p:nvSpPr>
        <p:spPr>
          <a:xfrm>
            <a:off x="2314575" y="1543200"/>
            <a:ext cx="1317900" cy="2914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285750" rtl="0">
              <a:spcBef>
                <a:spcPts val="0"/>
              </a:spcBef>
              <a:spcAft>
                <a:spcPts val="0"/>
              </a:spcAft>
              <a:buSzPts val="900"/>
              <a:buChar char="➕"/>
              <a:defRPr sz="900"/>
            </a:lvl2pPr>
            <a:lvl3pPr marL="1371600" lvl="2" indent="-266700" rtl="0">
              <a:spcBef>
                <a:spcPts val="0"/>
              </a:spcBef>
              <a:spcAft>
                <a:spcPts val="0"/>
              </a:spcAft>
              <a:buSzPts val="6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293" name="Google Shape;293;p50"/>
          <p:cNvSpPr txBox="1">
            <a:spLocks noGrp="1"/>
          </p:cNvSpPr>
          <p:nvPr>
            <p:ph type="body" idx="3"/>
          </p:nvPr>
        </p:nvSpPr>
        <p:spPr>
          <a:xfrm>
            <a:off x="3943349" y="1543200"/>
            <a:ext cx="1317900" cy="2914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285750" rtl="0">
              <a:spcBef>
                <a:spcPts val="0"/>
              </a:spcBef>
              <a:spcAft>
                <a:spcPts val="0"/>
              </a:spcAft>
              <a:buSzPts val="900"/>
              <a:buChar char="➕"/>
              <a:defRPr sz="900"/>
            </a:lvl2pPr>
            <a:lvl3pPr marL="1371600" lvl="2" indent="-266700" rtl="0">
              <a:spcBef>
                <a:spcPts val="0"/>
              </a:spcBef>
              <a:spcAft>
                <a:spcPts val="0"/>
              </a:spcAft>
              <a:buSzPts val="6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294" name="Google Shape;294;p50"/>
          <p:cNvSpPr txBox="1">
            <a:spLocks noGrp="1"/>
          </p:cNvSpPr>
          <p:nvPr>
            <p:ph type="body" idx="4"/>
          </p:nvPr>
        </p:nvSpPr>
        <p:spPr>
          <a:xfrm>
            <a:off x="5572124" y="1543200"/>
            <a:ext cx="1317900" cy="2914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285750" rtl="0">
              <a:spcBef>
                <a:spcPts val="0"/>
              </a:spcBef>
              <a:spcAft>
                <a:spcPts val="0"/>
              </a:spcAft>
              <a:buSzPts val="900"/>
              <a:buChar char="➕"/>
              <a:defRPr sz="900"/>
            </a:lvl2pPr>
            <a:lvl3pPr marL="1371600" lvl="2" indent="-266700" rtl="0">
              <a:spcBef>
                <a:spcPts val="0"/>
              </a:spcBef>
              <a:spcAft>
                <a:spcPts val="0"/>
              </a:spcAft>
              <a:buSzPts val="6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295" name="Google Shape;295;p50"/>
          <p:cNvSpPr txBox="1">
            <a:spLocks noGrp="1"/>
          </p:cNvSpPr>
          <p:nvPr>
            <p:ph type="body" idx="5"/>
          </p:nvPr>
        </p:nvSpPr>
        <p:spPr>
          <a:xfrm>
            <a:off x="7200899" y="1543200"/>
            <a:ext cx="1317900" cy="2914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285750" rtl="0">
              <a:spcBef>
                <a:spcPts val="0"/>
              </a:spcBef>
              <a:spcAft>
                <a:spcPts val="0"/>
              </a:spcAft>
              <a:buSzPts val="900"/>
              <a:buChar char="➕"/>
              <a:defRPr sz="900"/>
            </a:lvl2pPr>
            <a:lvl3pPr marL="1371600" lvl="2" indent="-266700" rtl="0">
              <a:spcBef>
                <a:spcPts val="0"/>
              </a:spcBef>
              <a:spcAft>
                <a:spcPts val="0"/>
              </a:spcAft>
              <a:buSzPts val="600"/>
              <a:buChar char="■"/>
              <a:defRPr/>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296" name="Google Shape;296;p50"/>
          <p:cNvSpPr txBox="1">
            <a:spLocks noGrp="1"/>
          </p:cNvSpPr>
          <p:nvPr>
            <p:ph type="title"/>
          </p:nvPr>
        </p:nvSpPr>
        <p:spPr>
          <a:xfrm>
            <a:off x="350771" y="237744"/>
            <a:ext cx="7786800" cy="345600"/>
          </a:xfrm>
          <a:prstGeom prst="rect">
            <a:avLst/>
          </a:prstGeom>
        </p:spPr>
        <p:txBody>
          <a:bodyPr spcFirstLastPara="1" wrap="square" lIns="0" tIns="0" rIns="0" bIns="0" anchor="t" anchorCtr="0">
            <a:normAutofit/>
          </a:bodyPr>
          <a:lstStyle>
            <a:lvl1pPr lvl="0" rtl="0">
              <a:spcBef>
                <a:spcPts val="0"/>
              </a:spcBef>
              <a:spcAft>
                <a:spcPts val="0"/>
              </a:spcAft>
              <a:buSzPts val="20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97" name="Google Shape;297;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Intro - White">
  <p:cSld name="CUSTOM">
    <p:spTree>
      <p:nvGrpSpPr>
        <p:cNvPr id="1" name="Shape 298"/>
        <p:cNvGrpSpPr/>
        <p:nvPr/>
      </p:nvGrpSpPr>
      <p:grpSpPr>
        <a:xfrm>
          <a:off x="0" y="0"/>
          <a:ext cx="0" cy="0"/>
          <a:chOff x="0" y="0"/>
          <a:chExt cx="0" cy="0"/>
        </a:xfrm>
      </p:grpSpPr>
      <p:sp>
        <p:nvSpPr>
          <p:cNvPr id="299" name="Google Shape;299;p51"/>
          <p:cNvSpPr txBox="1">
            <a:spLocks noGrp="1"/>
          </p:cNvSpPr>
          <p:nvPr>
            <p:ph type="title"/>
          </p:nvPr>
        </p:nvSpPr>
        <p:spPr>
          <a:xfrm>
            <a:off x="4411903" y="2467223"/>
            <a:ext cx="3772800" cy="13923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plit - Thirds 1">
  <p:cSld name="ONE_COLUMN_TEXT_3_1">
    <p:bg>
      <p:bgPr>
        <a:solidFill>
          <a:schemeClr val="dk2"/>
        </a:solidFill>
        <a:effectLst/>
      </p:bgPr>
    </p:bg>
    <p:spTree>
      <p:nvGrpSpPr>
        <p:cNvPr id="1" name="Shape 309"/>
        <p:cNvGrpSpPr/>
        <p:nvPr/>
      </p:nvGrpSpPr>
      <p:grpSpPr>
        <a:xfrm>
          <a:off x="0" y="0"/>
          <a:ext cx="0" cy="0"/>
          <a:chOff x="0" y="0"/>
          <a:chExt cx="0" cy="0"/>
        </a:xfrm>
      </p:grpSpPr>
      <p:sp>
        <p:nvSpPr>
          <p:cNvPr id="310" name="Google Shape;310;p53"/>
          <p:cNvSpPr/>
          <p:nvPr/>
        </p:nvSpPr>
        <p:spPr>
          <a:xfrm flipH="1">
            <a:off x="3064225" y="-25"/>
            <a:ext cx="3120300" cy="5143500"/>
          </a:xfrm>
          <a:prstGeom prst="rect">
            <a:avLst/>
          </a:prstGeom>
          <a:solidFill>
            <a:srgbClr val="FFFFFF">
              <a:alpha val="91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3"/>
          <p:cNvSpPr/>
          <p:nvPr/>
        </p:nvSpPr>
        <p:spPr>
          <a:xfrm flipH="1">
            <a:off x="3064200" y="-25"/>
            <a:ext cx="6079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3"/>
          <p:cNvSpPr txBox="1">
            <a:spLocks noGrp="1"/>
          </p:cNvSpPr>
          <p:nvPr>
            <p:ph type="title"/>
          </p:nvPr>
        </p:nvSpPr>
        <p:spPr>
          <a:xfrm>
            <a:off x="580431" y="507450"/>
            <a:ext cx="1907400" cy="1861200"/>
          </a:xfrm>
          <a:prstGeom prst="rect">
            <a:avLst/>
          </a:prstGeom>
        </p:spPr>
        <p:txBody>
          <a:bodyPr spcFirstLastPara="1" wrap="square" lIns="0" tIns="0" rIns="0" bIns="0" anchor="b" anchorCtr="0">
            <a:normAutofit/>
          </a:bodyPr>
          <a:lstStyle>
            <a:lvl1pPr lvl="0" rtl="0">
              <a:spcBef>
                <a:spcPts val="0"/>
              </a:spcBef>
              <a:spcAft>
                <a:spcPts val="0"/>
              </a:spcAft>
              <a:buClr>
                <a:schemeClr val="lt1"/>
              </a:buClr>
              <a:buSzPts val="3300"/>
              <a:buNone/>
              <a:defRPr sz="3300">
                <a:solidFill>
                  <a:schemeClr val="lt1"/>
                </a:solidFill>
              </a:defRPr>
            </a:lvl1pPr>
            <a:lvl2pPr lvl="1" rtl="0">
              <a:spcBef>
                <a:spcPts val="0"/>
              </a:spcBef>
              <a:spcAft>
                <a:spcPts val="0"/>
              </a:spcAft>
              <a:buClr>
                <a:schemeClr val="lt1"/>
              </a:buClr>
              <a:buSzPts val="2100"/>
              <a:buNone/>
              <a:defRPr sz="2100">
                <a:solidFill>
                  <a:schemeClr val="lt1"/>
                </a:solidFill>
              </a:defRPr>
            </a:lvl2pPr>
            <a:lvl3pPr lvl="2" rtl="0">
              <a:spcBef>
                <a:spcPts val="0"/>
              </a:spcBef>
              <a:spcAft>
                <a:spcPts val="0"/>
              </a:spcAft>
              <a:buClr>
                <a:schemeClr val="lt1"/>
              </a:buClr>
              <a:buSzPts val="2100"/>
              <a:buNone/>
              <a:defRPr sz="2100">
                <a:solidFill>
                  <a:schemeClr val="lt1"/>
                </a:solidFill>
              </a:defRPr>
            </a:lvl3pPr>
            <a:lvl4pPr lvl="3" rtl="0">
              <a:spcBef>
                <a:spcPts val="0"/>
              </a:spcBef>
              <a:spcAft>
                <a:spcPts val="0"/>
              </a:spcAft>
              <a:buClr>
                <a:schemeClr val="lt1"/>
              </a:buClr>
              <a:buSzPts val="2100"/>
              <a:buNone/>
              <a:defRPr sz="2100">
                <a:solidFill>
                  <a:schemeClr val="lt1"/>
                </a:solidFill>
              </a:defRPr>
            </a:lvl4pPr>
            <a:lvl5pPr lvl="4" rtl="0">
              <a:spcBef>
                <a:spcPts val="0"/>
              </a:spcBef>
              <a:spcAft>
                <a:spcPts val="0"/>
              </a:spcAft>
              <a:buClr>
                <a:schemeClr val="lt1"/>
              </a:buClr>
              <a:buSzPts val="2100"/>
              <a:buNone/>
              <a:defRPr sz="2100">
                <a:solidFill>
                  <a:schemeClr val="lt1"/>
                </a:solidFill>
              </a:defRPr>
            </a:lvl5pPr>
            <a:lvl6pPr lvl="5" rtl="0">
              <a:spcBef>
                <a:spcPts val="0"/>
              </a:spcBef>
              <a:spcAft>
                <a:spcPts val="0"/>
              </a:spcAft>
              <a:buClr>
                <a:schemeClr val="lt1"/>
              </a:buClr>
              <a:buSzPts val="2100"/>
              <a:buNone/>
              <a:defRPr sz="2100">
                <a:solidFill>
                  <a:schemeClr val="lt1"/>
                </a:solidFill>
              </a:defRPr>
            </a:lvl6pPr>
            <a:lvl7pPr lvl="6" rtl="0">
              <a:spcBef>
                <a:spcPts val="0"/>
              </a:spcBef>
              <a:spcAft>
                <a:spcPts val="0"/>
              </a:spcAft>
              <a:buClr>
                <a:schemeClr val="lt1"/>
              </a:buClr>
              <a:buSzPts val="2100"/>
              <a:buNone/>
              <a:defRPr sz="2100">
                <a:solidFill>
                  <a:schemeClr val="lt1"/>
                </a:solidFill>
              </a:defRPr>
            </a:lvl7pPr>
            <a:lvl8pPr lvl="7" rtl="0">
              <a:spcBef>
                <a:spcPts val="0"/>
              </a:spcBef>
              <a:spcAft>
                <a:spcPts val="0"/>
              </a:spcAft>
              <a:buClr>
                <a:schemeClr val="lt1"/>
              </a:buClr>
              <a:buSzPts val="2100"/>
              <a:buNone/>
              <a:defRPr sz="2100">
                <a:solidFill>
                  <a:schemeClr val="lt1"/>
                </a:solidFill>
              </a:defRPr>
            </a:lvl8pPr>
            <a:lvl9pPr lvl="8" rtl="0">
              <a:spcBef>
                <a:spcPts val="0"/>
              </a:spcBef>
              <a:spcAft>
                <a:spcPts val="0"/>
              </a:spcAft>
              <a:buClr>
                <a:schemeClr val="lt1"/>
              </a:buClr>
              <a:buSzPts val="2100"/>
              <a:buNone/>
              <a:defRPr sz="2100">
                <a:solidFill>
                  <a:schemeClr val="lt1"/>
                </a:solidFill>
              </a:defRPr>
            </a:lvl9pPr>
          </a:lstStyle>
          <a:p>
            <a:endParaRPr/>
          </a:p>
        </p:txBody>
      </p:sp>
      <p:sp>
        <p:nvSpPr>
          <p:cNvPr id="313" name="Google Shape;313;p53"/>
          <p:cNvSpPr txBox="1">
            <a:spLocks noGrp="1"/>
          </p:cNvSpPr>
          <p:nvPr>
            <p:ph type="body" idx="1"/>
          </p:nvPr>
        </p:nvSpPr>
        <p:spPr>
          <a:xfrm>
            <a:off x="580425" y="2715550"/>
            <a:ext cx="1907400" cy="1913400"/>
          </a:xfrm>
          <a:prstGeom prst="rect">
            <a:avLst/>
          </a:prstGeom>
        </p:spPr>
        <p:txBody>
          <a:bodyPr spcFirstLastPara="1" wrap="square" lIns="0" tIns="0" rIns="0" bIns="0" anchor="t" anchorCtr="0">
            <a:noAutofit/>
          </a:bodyPr>
          <a:lstStyle>
            <a:lvl1pPr marL="457200" lvl="0" indent="-292100" rtl="0">
              <a:spcBef>
                <a:spcPts val="0"/>
              </a:spcBef>
              <a:spcAft>
                <a:spcPts val="0"/>
              </a:spcAft>
              <a:buClr>
                <a:schemeClr val="lt1"/>
              </a:buClr>
              <a:buSzPts val="1000"/>
              <a:buChar char="●"/>
              <a:defRPr sz="1000" b="0">
                <a:solidFill>
                  <a:schemeClr val="lt1"/>
                </a:solidFill>
              </a:defRPr>
            </a:lvl1pPr>
            <a:lvl2pPr marL="914400" lvl="1" indent="-292100" rtl="0">
              <a:spcBef>
                <a:spcPts val="0"/>
              </a:spcBef>
              <a:spcAft>
                <a:spcPts val="0"/>
              </a:spcAft>
              <a:buClr>
                <a:schemeClr val="lt1"/>
              </a:buClr>
              <a:buSzPts val="1000"/>
              <a:buChar char="➕"/>
              <a:defRPr>
                <a:solidFill>
                  <a:schemeClr val="lt1"/>
                </a:solidFill>
              </a:defRPr>
            </a:lvl2pPr>
            <a:lvl3pPr marL="1371600" lvl="2" indent="-292100" rtl="0">
              <a:spcBef>
                <a:spcPts val="0"/>
              </a:spcBef>
              <a:spcAft>
                <a:spcPts val="0"/>
              </a:spcAft>
              <a:buClr>
                <a:schemeClr val="lt1"/>
              </a:buClr>
              <a:buSzPts val="1000"/>
              <a:buChar char="■"/>
              <a:defRPr sz="1000">
                <a:solidFill>
                  <a:schemeClr val="lt1"/>
                </a:solidFill>
              </a:defRPr>
            </a:lvl3pPr>
            <a:lvl4pPr marL="1828800" lvl="3" indent="-292100" rtl="0">
              <a:spcBef>
                <a:spcPts val="0"/>
              </a:spcBef>
              <a:spcAft>
                <a:spcPts val="0"/>
              </a:spcAft>
              <a:buClr>
                <a:schemeClr val="lt1"/>
              </a:buClr>
              <a:buSzPts val="1000"/>
              <a:buChar char="●"/>
              <a:defRPr sz="1000">
                <a:solidFill>
                  <a:schemeClr val="lt1"/>
                </a:solidFill>
              </a:defRPr>
            </a:lvl4pPr>
            <a:lvl5pPr marL="2286000" lvl="4" indent="-292100" rtl="0">
              <a:spcBef>
                <a:spcPts val="0"/>
              </a:spcBef>
              <a:spcAft>
                <a:spcPts val="0"/>
              </a:spcAft>
              <a:buClr>
                <a:schemeClr val="lt1"/>
              </a:buClr>
              <a:buSzPts val="1000"/>
              <a:buChar char="○"/>
              <a:defRPr sz="1000">
                <a:solidFill>
                  <a:schemeClr val="lt1"/>
                </a:solidFill>
              </a:defRPr>
            </a:lvl5pPr>
            <a:lvl6pPr marL="2743200" lvl="5" indent="-292100" rtl="0">
              <a:spcBef>
                <a:spcPts val="0"/>
              </a:spcBef>
              <a:spcAft>
                <a:spcPts val="0"/>
              </a:spcAft>
              <a:buClr>
                <a:schemeClr val="lt1"/>
              </a:buClr>
              <a:buSzPts val="1000"/>
              <a:buChar char="■"/>
              <a:defRPr sz="1000">
                <a:solidFill>
                  <a:schemeClr val="lt1"/>
                </a:solidFill>
              </a:defRPr>
            </a:lvl6pPr>
            <a:lvl7pPr marL="3200400" lvl="6" indent="-292100" rtl="0">
              <a:spcBef>
                <a:spcPts val="0"/>
              </a:spcBef>
              <a:spcAft>
                <a:spcPts val="0"/>
              </a:spcAft>
              <a:buClr>
                <a:schemeClr val="lt1"/>
              </a:buClr>
              <a:buSzPts val="1000"/>
              <a:buChar char="●"/>
              <a:defRPr sz="1000">
                <a:solidFill>
                  <a:schemeClr val="lt1"/>
                </a:solidFill>
              </a:defRPr>
            </a:lvl7pPr>
            <a:lvl8pPr marL="3657600" lvl="7" indent="-292100" rtl="0">
              <a:spcBef>
                <a:spcPts val="0"/>
              </a:spcBef>
              <a:spcAft>
                <a:spcPts val="0"/>
              </a:spcAft>
              <a:buClr>
                <a:schemeClr val="lt1"/>
              </a:buClr>
              <a:buSzPts val="1000"/>
              <a:buChar char="○"/>
              <a:defRPr sz="1000">
                <a:solidFill>
                  <a:schemeClr val="lt1"/>
                </a:solidFill>
              </a:defRPr>
            </a:lvl8pPr>
            <a:lvl9pPr marL="4114800" lvl="8" indent="-292100" rtl="0">
              <a:spcBef>
                <a:spcPts val="0"/>
              </a:spcBef>
              <a:spcAft>
                <a:spcPts val="0"/>
              </a:spcAft>
              <a:buClr>
                <a:schemeClr val="lt1"/>
              </a:buClr>
              <a:buSzPts val="1000"/>
              <a:buChar char="■"/>
              <a:defRPr sz="1000">
                <a:solidFill>
                  <a:schemeClr val="lt1"/>
                </a:solidFill>
              </a:defRPr>
            </a:lvl9pPr>
          </a:lstStyle>
          <a:p>
            <a:endParaRPr/>
          </a:p>
        </p:txBody>
      </p:sp>
      <p:sp>
        <p:nvSpPr>
          <p:cNvPr id="314" name="Google Shape;314;p53"/>
          <p:cNvSpPr txBox="1">
            <a:spLocks noGrp="1"/>
          </p:cNvSpPr>
          <p:nvPr>
            <p:ph type="body" idx="2"/>
          </p:nvPr>
        </p:nvSpPr>
        <p:spPr>
          <a:xfrm>
            <a:off x="3700325" y="718098"/>
            <a:ext cx="1740000" cy="3786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5" name="Google Shape;315;p53"/>
          <p:cNvSpPr txBox="1">
            <a:spLocks noGrp="1"/>
          </p:cNvSpPr>
          <p:nvPr>
            <p:ph type="body" idx="3"/>
          </p:nvPr>
        </p:nvSpPr>
        <p:spPr>
          <a:xfrm>
            <a:off x="6698550" y="718098"/>
            <a:ext cx="1740000" cy="3786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6" name="Google Shape;316;p53"/>
          <p:cNvSpPr/>
          <p:nvPr/>
        </p:nvSpPr>
        <p:spPr>
          <a:xfrm>
            <a:off x="145800" y="4849475"/>
            <a:ext cx="2465100" cy="214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7" name="Google Shape;317;p53"/>
          <p:cNvPicPr preferRelativeResize="0"/>
          <p:nvPr/>
        </p:nvPicPr>
        <p:blipFill rotWithShape="1">
          <a:blip r:embed="rId2">
            <a:alphaModFix/>
          </a:blip>
          <a:srcRect/>
          <a:stretch/>
        </p:blipFill>
        <p:spPr>
          <a:xfrm>
            <a:off x="170050" y="4849464"/>
            <a:ext cx="2465225" cy="214300"/>
          </a:xfrm>
          <a:prstGeom prst="rect">
            <a:avLst/>
          </a:prstGeom>
          <a:noFill/>
          <a:ln>
            <a:noFill/>
          </a:ln>
        </p:spPr>
      </p:pic>
      <p:sp>
        <p:nvSpPr>
          <p:cNvPr id="318" name="Google Shape;318;p53"/>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plit Right - Title &amp; Intro - Blue Background">
  <p:cSld name="ONE_COLUMN_TEXT_2_4">
    <p:bg>
      <p:bgPr>
        <a:solidFill>
          <a:schemeClr val="dk2"/>
        </a:solidFill>
        <a:effectLst/>
      </p:bgPr>
    </p:bg>
    <p:spTree>
      <p:nvGrpSpPr>
        <p:cNvPr id="1" name="Shape 319"/>
        <p:cNvGrpSpPr/>
        <p:nvPr/>
      </p:nvGrpSpPr>
      <p:grpSpPr>
        <a:xfrm>
          <a:off x="0" y="0"/>
          <a:ext cx="0" cy="0"/>
          <a:chOff x="0" y="0"/>
          <a:chExt cx="0" cy="0"/>
        </a:xfrm>
      </p:grpSpPr>
      <p:sp>
        <p:nvSpPr>
          <p:cNvPr id="320" name="Google Shape;320;p54"/>
          <p:cNvSpPr txBox="1">
            <a:spLocks noGrp="1"/>
          </p:cNvSpPr>
          <p:nvPr>
            <p:ph type="title"/>
          </p:nvPr>
        </p:nvSpPr>
        <p:spPr>
          <a:xfrm>
            <a:off x="5049752" y="507448"/>
            <a:ext cx="3422700" cy="755700"/>
          </a:xfrm>
          <a:prstGeom prst="rect">
            <a:avLst/>
          </a:prstGeom>
        </p:spPr>
        <p:txBody>
          <a:bodyPr spcFirstLastPara="1" wrap="square" lIns="0" tIns="0" rIns="0" bIns="0" anchor="t" anchorCtr="0">
            <a:norm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a:endParaRPr/>
          </a:p>
        </p:txBody>
      </p:sp>
      <p:sp>
        <p:nvSpPr>
          <p:cNvPr id="321" name="Google Shape;321;p54"/>
          <p:cNvSpPr txBox="1">
            <a:spLocks noGrp="1"/>
          </p:cNvSpPr>
          <p:nvPr>
            <p:ph type="body" idx="1"/>
          </p:nvPr>
        </p:nvSpPr>
        <p:spPr>
          <a:xfrm>
            <a:off x="5073825" y="2567750"/>
            <a:ext cx="2808000" cy="2282100"/>
          </a:xfrm>
          <a:prstGeom prst="rect">
            <a:avLst/>
          </a:prstGeom>
        </p:spPr>
        <p:txBody>
          <a:bodyPr spcFirstLastPara="1" wrap="square" lIns="0" tIns="0" rIns="0" bIns="0" anchor="t" anchorCtr="0">
            <a:noAutofit/>
          </a:bodyPr>
          <a:lstStyle>
            <a:lvl1pPr marL="457200" lvl="0" indent="-304800" rtl="0">
              <a:spcBef>
                <a:spcPts val="0"/>
              </a:spcBef>
              <a:spcAft>
                <a:spcPts val="0"/>
              </a:spcAft>
              <a:buClr>
                <a:schemeClr val="lt1"/>
              </a:buClr>
              <a:buSzPts val="1200"/>
              <a:buChar char="●"/>
              <a:defRPr sz="1200" b="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22" name="Google Shape;322;p54"/>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323" name="Google Shape;323;p54"/>
          <p:cNvSpPr/>
          <p:nvPr/>
        </p:nvSpPr>
        <p:spPr>
          <a:xfrm>
            <a:off x="145800" y="4849475"/>
            <a:ext cx="2465100" cy="214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4" name="Google Shape;324;p54"/>
          <p:cNvPicPr preferRelativeResize="0"/>
          <p:nvPr/>
        </p:nvPicPr>
        <p:blipFill rotWithShape="1">
          <a:blip r:embed="rId2">
            <a:alphaModFix/>
          </a:blip>
          <a:srcRect/>
          <a:stretch/>
        </p:blipFill>
        <p:spPr>
          <a:xfrm>
            <a:off x="170050" y="4849464"/>
            <a:ext cx="2465225" cy="2143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with Footer">
  <p:cSld name="ONE_COLUMN_TEXT_2_4_1">
    <p:bg>
      <p:bgPr>
        <a:solidFill>
          <a:schemeClr val="dk2"/>
        </a:solidFill>
        <a:effectLst/>
      </p:bgPr>
    </p:bg>
    <p:spTree>
      <p:nvGrpSpPr>
        <p:cNvPr id="1" name="Shape 325"/>
        <p:cNvGrpSpPr/>
        <p:nvPr/>
      </p:nvGrpSpPr>
      <p:grpSpPr>
        <a:xfrm>
          <a:off x="0" y="0"/>
          <a:ext cx="0" cy="0"/>
          <a:chOff x="0" y="0"/>
          <a:chExt cx="0" cy="0"/>
        </a:xfrm>
      </p:grpSpPr>
      <p:sp>
        <p:nvSpPr>
          <p:cNvPr id="326" name="Google Shape;326;p55"/>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327" name="Google Shape;327;p55"/>
          <p:cNvSpPr/>
          <p:nvPr/>
        </p:nvSpPr>
        <p:spPr>
          <a:xfrm>
            <a:off x="145800" y="4849475"/>
            <a:ext cx="2465100" cy="214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8" name="Google Shape;328;p55"/>
          <p:cNvPicPr preferRelativeResize="0"/>
          <p:nvPr/>
        </p:nvPicPr>
        <p:blipFill rotWithShape="1">
          <a:blip r:embed="rId2">
            <a:alphaModFix/>
          </a:blip>
          <a:srcRect/>
          <a:stretch/>
        </p:blipFill>
        <p:spPr>
          <a:xfrm>
            <a:off x="170050" y="4849464"/>
            <a:ext cx="2465225" cy="2143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Left">
  <p:cSld name="ONE_COLUMN_TEXT_2_3">
    <p:spTree>
      <p:nvGrpSpPr>
        <p:cNvPr id="1" name="Shape 329"/>
        <p:cNvGrpSpPr/>
        <p:nvPr/>
      </p:nvGrpSpPr>
      <p:grpSpPr>
        <a:xfrm>
          <a:off x="0" y="0"/>
          <a:ext cx="0" cy="0"/>
          <a:chOff x="0" y="0"/>
          <a:chExt cx="0" cy="0"/>
        </a:xfrm>
      </p:grpSpPr>
      <p:sp>
        <p:nvSpPr>
          <p:cNvPr id="330" name="Google Shape;330;p56"/>
          <p:cNvSpPr txBox="1">
            <a:spLocks noGrp="1"/>
          </p:cNvSpPr>
          <p:nvPr>
            <p:ph type="title"/>
          </p:nvPr>
        </p:nvSpPr>
        <p:spPr>
          <a:xfrm>
            <a:off x="685802" y="507448"/>
            <a:ext cx="3422700" cy="755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1" name="Google Shape;331;p56"/>
          <p:cNvSpPr txBox="1">
            <a:spLocks noGrp="1"/>
          </p:cNvSpPr>
          <p:nvPr>
            <p:ph type="body" idx="1"/>
          </p:nvPr>
        </p:nvSpPr>
        <p:spPr>
          <a:xfrm>
            <a:off x="4572000" y="613200"/>
            <a:ext cx="3924600" cy="3844500"/>
          </a:xfrm>
          <a:prstGeom prst="rect">
            <a:avLst/>
          </a:prstGeom>
        </p:spPr>
        <p:txBody>
          <a:bodyPr spcFirstLastPara="1" wrap="square" lIns="0" tIns="0" rIns="0" bIns="0" anchor="t" anchorCtr="0">
            <a:noAutofit/>
          </a:bodyPr>
          <a:lstStyle>
            <a:lvl1pPr marL="457200" lvl="0" indent="-304800" rtl="0">
              <a:spcBef>
                <a:spcPts val="0"/>
              </a:spcBef>
              <a:spcAft>
                <a:spcPts val="0"/>
              </a:spcAft>
              <a:buClr>
                <a:schemeClr val="dk1"/>
              </a:buClr>
              <a:buSzPts val="1200"/>
              <a:buChar char="●"/>
              <a:defRPr sz="1200" b="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32" name="Google Shape;332;p56"/>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o">
  <p:cSld name="ONE_COLUMN_TEXT_2_1_4">
    <p:spTree>
      <p:nvGrpSpPr>
        <p:cNvPr id="1" name="Shape 333"/>
        <p:cNvGrpSpPr/>
        <p:nvPr/>
      </p:nvGrpSpPr>
      <p:grpSpPr>
        <a:xfrm>
          <a:off x="0" y="0"/>
          <a:ext cx="0" cy="0"/>
          <a:chOff x="0" y="0"/>
          <a:chExt cx="0" cy="0"/>
        </a:xfrm>
      </p:grpSpPr>
      <p:sp>
        <p:nvSpPr>
          <p:cNvPr id="334" name="Google Shape;334;p57"/>
          <p:cNvSpPr>
            <a:spLocks noGrp="1"/>
          </p:cNvSpPr>
          <p:nvPr>
            <p:ph type="pic" idx="2"/>
          </p:nvPr>
        </p:nvSpPr>
        <p:spPr>
          <a:xfrm>
            <a:off x="1382375" y="478850"/>
            <a:ext cx="2201700" cy="3017100"/>
          </a:xfrm>
          <a:prstGeom prst="round2SameRect">
            <a:avLst>
              <a:gd name="adj1" fmla="val 50000"/>
              <a:gd name="adj2" fmla="val 0"/>
            </a:avLst>
          </a:prstGeom>
          <a:noFill/>
          <a:ln>
            <a:noFill/>
          </a:ln>
        </p:spPr>
      </p:sp>
      <p:sp>
        <p:nvSpPr>
          <p:cNvPr id="335" name="Google Shape;335;p57"/>
          <p:cNvSpPr txBox="1">
            <a:spLocks noGrp="1"/>
          </p:cNvSpPr>
          <p:nvPr>
            <p:ph type="body" idx="1"/>
          </p:nvPr>
        </p:nvSpPr>
        <p:spPr>
          <a:xfrm>
            <a:off x="4572000" y="685800"/>
            <a:ext cx="3900600" cy="3771900"/>
          </a:xfrm>
          <a:prstGeom prst="rect">
            <a:avLst/>
          </a:prstGeom>
        </p:spPr>
        <p:txBody>
          <a:bodyPr spcFirstLastPara="1" wrap="square" lIns="0" tIns="0" rIns="0" bIns="0" anchor="t" anchorCtr="0">
            <a:noAutofit/>
          </a:bodyPr>
          <a:lstStyle>
            <a:lvl1pPr marL="457200" lvl="0" indent="-317500" rtl="0">
              <a:lnSpc>
                <a:spcPct val="90000"/>
              </a:lnSpc>
              <a:spcBef>
                <a:spcPts val="0"/>
              </a:spcBef>
              <a:spcAft>
                <a:spcPts val="0"/>
              </a:spcAft>
              <a:buClr>
                <a:schemeClr val="dk1"/>
              </a:buClr>
              <a:buSzPts val="1400"/>
              <a:buChar char="●"/>
              <a:defRPr sz="1400" i="1">
                <a:solidFill>
                  <a:schemeClr val="dk1"/>
                </a:solidFill>
              </a:defRPr>
            </a:lvl1pPr>
            <a:lvl2pPr marL="914400" lvl="1" indent="-285750" rtl="0">
              <a:spcBef>
                <a:spcPts val="2000"/>
              </a:spcBef>
              <a:spcAft>
                <a:spcPts val="0"/>
              </a:spcAft>
              <a:buClr>
                <a:schemeClr val="dk1"/>
              </a:buClr>
              <a:buSzPts val="900"/>
              <a:buChar char="➕"/>
              <a:defRPr sz="900">
                <a:solidFill>
                  <a:schemeClr val="dk1"/>
                </a:solidFill>
              </a:defRPr>
            </a:lvl2pPr>
            <a:lvl3pPr marL="1371600" lvl="2" indent="-285750" rtl="0">
              <a:lnSpc>
                <a:spcPct val="100000"/>
              </a:lnSpc>
              <a:spcBef>
                <a:spcPts val="1000"/>
              </a:spcBef>
              <a:spcAft>
                <a:spcPts val="0"/>
              </a:spcAft>
              <a:buClr>
                <a:schemeClr val="dk1"/>
              </a:buClr>
              <a:buSzPts val="900"/>
              <a:buChar char="■"/>
              <a:defRPr i="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36" name="Google Shape;336;p57"/>
          <p:cNvSpPr txBox="1">
            <a:spLocks noGrp="1"/>
          </p:cNvSpPr>
          <p:nvPr>
            <p:ph type="title"/>
          </p:nvPr>
        </p:nvSpPr>
        <p:spPr>
          <a:xfrm>
            <a:off x="974550" y="3794760"/>
            <a:ext cx="3134100" cy="755700"/>
          </a:xfrm>
          <a:prstGeom prst="rect">
            <a:avLst/>
          </a:prstGeom>
        </p:spPr>
        <p:txBody>
          <a:bodyPr spcFirstLastPara="1" wrap="square" lIns="0" tIns="0" rIns="0" bIns="0" anchor="t" anchorCtr="0">
            <a:normAutofit/>
          </a:bodyPr>
          <a:lstStyle>
            <a:lvl1pPr lvl="0" algn="ctr" rtl="0">
              <a:spcBef>
                <a:spcPts val="0"/>
              </a:spcBef>
              <a:spcAft>
                <a:spcPts val="0"/>
              </a:spcAft>
              <a:buClr>
                <a:schemeClr val="dk2"/>
              </a:buClr>
              <a:buSzPts val="3300"/>
              <a:buNone/>
              <a:defRPr sz="3300" b="1">
                <a:solidFill>
                  <a:schemeClr val="dk2"/>
                </a:solidFill>
              </a:defRPr>
            </a:lvl1pPr>
            <a:lvl2pPr lvl="1" algn="ctr" rtl="0">
              <a:spcBef>
                <a:spcPts val="0"/>
              </a:spcBef>
              <a:spcAft>
                <a:spcPts val="0"/>
              </a:spcAft>
              <a:buClr>
                <a:schemeClr val="dk2"/>
              </a:buClr>
              <a:buSzPts val="2100"/>
              <a:buNone/>
              <a:defRPr sz="2100" b="1">
                <a:solidFill>
                  <a:schemeClr val="dk2"/>
                </a:solidFill>
              </a:defRPr>
            </a:lvl2pPr>
            <a:lvl3pPr lvl="2" algn="ctr" rtl="0">
              <a:spcBef>
                <a:spcPts val="0"/>
              </a:spcBef>
              <a:spcAft>
                <a:spcPts val="0"/>
              </a:spcAft>
              <a:buClr>
                <a:schemeClr val="dk2"/>
              </a:buClr>
              <a:buSzPts val="2100"/>
              <a:buNone/>
              <a:defRPr sz="2100" b="1">
                <a:solidFill>
                  <a:schemeClr val="dk2"/>
                </a:solidFill>
              </a:defRPr>
            </a:lvl3pPr>
            <a:lvl4pPr lvl="3" algn="ctr" rtl="0">
              <a:spcBef>
                <a:spcPts val="0"/>
              </a:spcBef>
              <a:spcAft>
                <a:spcPts val="0"/>
              </a:spcAft>
              <a:buClr>
                <a:schemeClr val="dk2"/>
              </a:buClr>
              <a:buSzPts val="2100"/>
              <a:buNone/>
              <a:defRPr sz="2100" b="1">
                <a:solidFill>
                  <a:schemeClr val="dk2"/>
                </a:solidFill>
              </a:defRPr>
            </a:lvl4pPr>
            <a:lvl5pPr lvl="4" algn="ctr" rtl="0">
              <a:spcBef>
                <a:spcPts val="0"/>
              </a:spcBef>
              <a:spcAft>
                <a:spcPts val="0"/>
              </a:spcAft>
              <a:buClr>
                <a:schemeClr val="dk2"/>
              </a:buClr>
              <a:buSzPts val="2100"/>
              <a:buNone/>
              <a:defRPr sz="2100" b="1">
                <a:solidFill>
                  <a:schemeClr val="dk2"/>
                </a:solidFill>
              </a:defRPr>
            </a:lvl5pPr>
            <a:lvl6pPr lvl="5" algn="ctr" rtl="0">
              <a:spcBef>
                <a:spcPts val="0"/>
              </a:spcBef>
              <a:spcAft>
                <a:spcPts val="0"/>
              </a:spcAft>
              <a:buClr>
                <a:schemeClr val="dk2"/>
              </a:buClr>
              <a:buSzPts val="2100"/>
              <a:buNone/>
              <a:defRPr sz="2100" b="1">
                <a:solidFill>
                  <a:schemeClr val="dk2"/>
                </a:solidFill>
              </a:defRPr>
            </a:lvl6pPr>
            <a:lvl7pPr lvl="6" algn="ctr" rtl="0">
              <a:spcBef>
                <a:spcPts val="0"/>
              </a:spcBef>
              <a:spcAft>
                <a:spcPts val="0"/>
              </a:spcAft>
              <a:buClr>
                <a:schemeClr val="dk2"/>
              </a:buClr>
              <a:buSzPts val="2100"/>
              <a:buNone/>
              <a:defRPr sz="2100" b="1">
                <a:solidFill>
                  <a:schemeClr val="dk2"/>
                </a:solidFill>
              </a:defRPr>
            </a:lvl7pPr>
            <a:lvl8pPr lvl="7" algn="ctr" rtl="0">
              <a:spcBef>
                <a:spcPts val="0"/>
              </a:spcBef>
              <a:spcAft>
                <a:spcPts val="0"/>
              </a:spcAft>
              <a:buClr>
                <a:schemeClr val="dk2"/>
              </a:buClr>
              <a:buSzPts val="2100"/>
              <a:buNone/>
              <a:defRPr sz="2100" b="1">
                <a:solidFill>
                  <a:schemeClr val="dk2"/>
                </a:solidFill>
              </a:defRPr>
            </a:lvl8pPr>
            <a:lvl9pPr lvl="8" algn="ctr" rtl="0">
              <a:spcBef>
                <a:spcPts val="0"/>
              </a:spcBef>
              <a:spcAft>
                <a:spcPts val="0"/>
              </a:spcAft>
              <a:buClr>
                <a:schemeClr val="dk2"/>
              </a:buClr>
              <a:buSzPts val="2100"/>
              <a:buNone/>
              <a:defRPr sz="2100" b="1">
                <a:solidFill>
                  <a:schemeClr val="dk2"/>
                </a:solidFill>
              </a:defRPr>
            </a:lvl9pPr>
          </a:lstStyle>
          <a:p>
            <a:endParaRPr/>
          </a:p>
        </p:txBody>
      </p:sp>
      <p:sp>
        <p:nvSpPr>
          <p:cNvPr id="337" name="Google Shape;337;p57"/>
          <p:cNvSpPr txBox="1">
            <a:spLocks noGrp="1"/>
          </p:cNvSpPr>
          <p:nvPr>
            <p:ph type="body" idx="3"/>
          </p:nvPr>
        </p:nvSpPr>
        <p:spPr>
          <a:xfrm>
            <a:off x="994619" y="4259075"/>
            <a:ext cx="3114000" cy="2282100"/>
          </a:xfrm>
          <a:prstGeom prst="rect">
            <a:avLst/>
          </a:prstGeom>
        </p:spPr>
        <p:txBody>
          <a:bodyPr spcFirstLastPara="1" wrap="square" lIns="0" tIns="0" rIns="0" bIns="0" anchor="t" anchorCtr="0">
            <a:noAutofit/>
          </a:bodyPr>
          <a:lstStyle>
            <a:lvl1pPr marL="457200" lvl="0" indent="-304800" algn="ctr" rtl="0">
              <a:spcBef>
                <a:spcPts val="0"/>
              </a:spcBef>
              <a:spcAft>
                <a:spcPts val="0"/>
              </a:spcAft>
              <a:buClr>
                <a:schemeClr val="dk1"/>
              </a:buClr>
              <a:buSzPts val="1200"/>
              <a:buChar char="●"/>
              <a:defRPr sz="1200">
                <a:solidFill>
                  <a:schemeClr val="dk1"/>
                </a:solidFill>
              </a:defRPr>
            </a:lvl1pPr>
            <a:lvl2pPr marL="914400" lvl="1" indent="-304800" algn="ctr" rtl="0">
              <a:spcBef>
                <a:spcPts val="0"/>
              </a:spcBef>
              <a:spcAft>
                <a:spcPts val="0"/>
              </a:spcAft>
              <a:buClr>
                <a:schemeClr val="dk1"/>
              </a:buClr>
              <a:buSzPts val="1200"/>
              <a:buChar char="➕"/>
              <a:defRPr sz="1200">
                <a:solidFill>
                  <a:schemeClr val="dk1"/>
                </a:solidFill>
              </a:defRPr>
            </a:lvl2pPr>
            <a:lvl3pPr marL="1371600" lvl="2" indent="-304800" algn="ctr" rtl="0">
              <a:spcBef>
                <a:spcPts val="0"/>
              </a:spcBef>
              <a:spcAft>
                <a:spcPts val="0"/>
              </a:spcAft>
              <a:buClr>
                <a:schemeClr val="dk1"/>
              </a:buClr>
              <a:buSzPts val="1200"/>
              <a:buChar char="■"/>
              <a:defRPr sz="1200">
                <a:solidFill>
                  <a:schemeClr val="dk1"/>
                </a:solidFill>
              </a:defRPr>
            </a:lvl3pPr>
            <a:lvl4pPr marL="1828800" lvl="3" indent="-304800" algn="ctr" rtl="0">
              <a:spcBef>
                <a:spcPts val="0"/>
              </a:spcBef>
              <a:spcAft>
                <a:spcPts val="0"/>
              </a:spcAft>
              <a:buClr>
                <a:schemeClr val="dk1"/>
              </a:buClr>
              <a:buSzPts val="1200"/>
              <a:buChar char="●"/>
              <a:defRPr sz="1200">
                <a:solidFill>
                  <a:schemeClr val="dk1"/>
                </a:solidFill>
              </a:defRPr>
            </a:lvl4pPr>
            <a:lvl5pPr marL="2286000" lvl="4" indent="-304800" algn="ctr" rtl="0">
              <a:spcBef>
                <a:spcPts val="0"/>
              </a:spcBef>
              <a:spcAft>
                <a:spcPts val="0"/>
              </a:spcAft>
              <a:buClr>
                <a:schemeClr val="dk1"/>
              </a:buClr>
              <a:buSzPts val="1200"/>
              <a:buChar char="○"/>
              <a:defRPr sz="1200">
                <a:solidFill>
                  <a:schemeClr val="dk1"/>
                </a:solidFill>
              </a:defRPr>
            </a:lvl5pPr>
            <a:lvl6pPr marL="2743200" lvl="5" indent="-304800" algn="ctr" rtl="0">
              <a:spcBef>
                <a:spcPts val="0"/>
              </a:spcBef>
              <a:spcAft>
                <a:spcPts val="0"/>
              </a:spcAft>
              <a:buClr>
                <a:schemeClr val="dk1"/>
              </a:buClr>
              <a:buSzPts val="1200"/>
              <a:buChar char="■"/>
              <a:defRPr sz="1200">
                <a:solidFill>
                  <a:schemeClr val="dk1"/>
                </a:solidFill>
              </a:defRPr>
            </a:lvl6pPr>
            <a:lvl7pPr marL="3200400" lvl="6" indent="-304800" algn="ctr" rtl="0">
              <a:spcBef>
                <a:spcPts val="0"/>
              </a:spcBef>
              <a:spcAft>
                <a:spcPts val="0"/>
              </a:spcAft>
              <a:buClr>
                <a:schemeClr val="dk1"/>
              </a:buClr>
              <a:buSzPts val="1200"/>
              <a:buChar char="●"/>
              <a:defRPr sz="1200">
                <a:solidFill>
                  <a:schemeClr val="dk1"/>
                </a:solidFill>
              </a:defRPr>
            </a:lvl7pPr>
            <a:lvl8pPr marL="3657600" lvl="7" indent="-304800" algn="ctr" rtl="0">
              <a:spcBef>
                <a:spcPts val="0"/>
              </a:spcBef>
              <a:spcAft>
                <a:spcPts val="0"/>
              </a:spcAft>
              <a:buClr>
                <a:schemeClr val="dk1"/>
              </a:buClr>
              <a:buSzPts val="1200"/>
              <a:buChar char="○"/>
              <a:defRPr sz="1200">
                <a:solidFill>
                  <a:schemeClr val="dk1"/>
                </a:solidFill>
              </a:defRPr>
            </a:lvl8pPr>
            <a:lvl9pPr marL="4114800" lvl="8" indent="-304800" algn="ctr" rtl="0">
              <a:spcBef>
                <a:spcPts val="0"/>
              </a:spcBef>
              <a:spcAft>
                <a:spcPts val="0"/>
              </a:spcAft>
              <a:buClr>
                <a:schemeClr val="dk1"/>
              </a:buClr>
              <a:buSzPts val="1200"/>
              <a:buChar char="■"/>
              <a:defRPr sz="1200">
                <a:solidFill>
                  <a:schemeClr val="dk1"/>
                </a:solidFill>
              </a:defRPr>
            </a:lvl9pPr>
          </a:lstStyle>
          <a:p>
            <a:endParaRPr/>
          </a:p>
        </p:txBody>
      </p:sp>
      <p:sp>
        <p:nvSpPr>
          <p:cNvPr id="338" name="Google Shape;338;p57"/>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Left - For Placing Vertical Graphics">
  <p:cSld name="ONE_COLUMN_TEXT_2_1_1">
    <p:spTree>
      <p:nvGrpSpPr>
        <p:cNvPr id="1" name="Shape 339"/>
        <p:cNvGrpSpPr/>
        <p:nvPr/>
      </p:nvGrpSpPr>
      <p:grpSpPr>
        <a:xfrm>
          <a:off x="0" y="0"/>
          <a:ext cx="0" cy="0"/>
          <a:chOff x="0" y="0"/>
          <a:chExt cx="0" cy="0"/>
        </a:xfrm>
      </p:grpSpPr>
      <p:sp>
        <p:nvSpPr>
          <p:cNvPr id="340" name="Google Shape;340;p58"/>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41" name="Google Shape;341;p58"/>
          <p:cNvSpPr txBox="1">
            <a:spLocks noGrp="1"/>
          </p:cNvSpPr>
          <p:nvPr>
            <p:ph type="title"/>
          </p:nvPr>
        </p:nvSpPr>
        <p:spPr>
          <a:xfrm>
            <a:off x="1222175" y="541725"/>
            <a:ext cx="2499900" cy="1317000"/>
          </a:xfrm>
          <a:prstGeom prst="rect">
            <a:avLst/>
          </a:prstGeom>
        </p:spPr>
        <p:txBody>
          <a:bodyPr spcFirstLastPara="1" wrap="square" lIns="0" tIns="0" rIns="0" bIns="0" anchor="b" anchorCtr="0">
            <a:normAutofit/>
          </a:bodyPr>
          <a:lstStyle>
            <a:lvl1pPr lvl="0" rtl="0">
              <a:spcBef>
                <a:spcPts val="0"/>
              </a:spcBef>
              <a:spcAft>
                <a:spcPts val="0"/>
              </a:spcAft>
              <a:buSzPts val="20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2" name="Google Shape;342;p58"/>
          <p:cNvSpPr txBox="1">
            <a:spLocks noGrp="1"/>
          </p:cNvSpPr>
          <p:nvPr>
            <p:ph type="body" idx="1"/>
          </p:nvPr>
        </p:nvSpPr>
        <p:spPr>
          <a:xfrm>
            <a:off x="1239750" y="2078600"/>
            <a:ext cx="2390100" cy="1738500"/>
          </a:xfrm>
          <a:prstGeom prst="rect">
            <a:avLst/>
          </a:prstGeom>
        </p:spPr>
        <p:txBody>
          <a:bodyPr spcFirstLastPara="1" wrap="square" lIns="0" tIns="0" rIns="0" bIns="0"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ockup - Phone">
  <p:cSld name="ONE_COLUMN_TEXT_2_1_1_4">
    <p:spTree>
      <p:nvGrpSpPr>
        <p:cNvPr id="1" name="Shape 343"/>
        <p:cNvGrpSpPr/>
        <p:nvPr/>
      </p:nvGrpSpPr>
      <p:grpSpPr>
        <a:xfrm>
          <a:off x="0" y="0"/>
          <a:ext cx="0" cy="0"/>
          <a:chOff x="0" y="0"/>
          <a:chExt cx="0" cy="0"/>
        </a:xfrm>
      </p:grpSpPr>
      <p:sp>
        <p:nvSpPr>
          <p:cNvPr id="344" name="Google Shape;344;p59"/>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45" name="Google Shape;345;p59"/>
          <p:cNvSpPr txBox="1">
            <a:spLocks noGrp="1"/>
          </p:cNvSpPr>
          <p:nvPr>
            <p:ph type="title"/>
          </p:nvPr>
        </p:nvSpPr>
        <p:spPr>
          <a:xfrm>
            <a:off x="1222175" y="541725"/>
            <a:ext cx="2499900" cy="1317000"/>
          </a:xfrm>
          <a:prstGeom prst="rect">
            <a:avLst/>
          </a:prstGeom>
        </p:spPr>
        <p:txBody>
          <a:bodyPr spcFirstLastPara="1" wrap="square" lIns="0" tIns="0" rIns="0" bIns="0" anchor="b" anchorCtr="0">
            <a:normAutofit/>
          </a:bodyPr>
          <a:lstStyle>
            <a:lvl1pPr lvl="0" rtl="0">
              <a:spcBef>
                <a:spcPts val="0"/>
              </a:spcBef>
              <a:spcAft>
                <a:spcPts val="0"/>
              </a:spcAft>
              <a:buSzPts val="20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6" name="Google Shape;346;p59"/>
          <p:cNvSpPr txBox="1">
            <a:spLocks noGrp="1"/>
          </p:cNvSpPr>
          <p:nvPr>
            <p:ph type="body" idx="1"/>
          </p:nvPr>
        </p:nvSpPr>
        <p:spPr>
          <a:xfrm>
            <a:off x="1239750" y="2078600"/>
            <a:ext cx="2390100" cy="1738500"/>
          </a:xfrm>
          <a:prstGeom prst="rect">
            <a:avLst/>
          </a:prstGeom>
        </p:spPr>
        <p:txBody>
          <a:bodyPr spcFirstLastPara="1" wrap="square" lIns="0" tIns="0" rIns="0" bIns="0"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47" name="Google Shape;347;p59"/>
          <p:cNvSpPr>
            <a:spLocks noGrp="1"/>
          </p:cNvSpPr>
          <p:nvPr>
            <p:ph type="pic" idx="2"/>
          </p:nvPr>
        </p:nvSpPr>
        <p:spPr>
          <a:xfrm>
            <a:off x="5358625" y="685800"/>
            <a:ext cx="1778400" cy="3927600"/>
          </a:xfrm>
          <a:prstGeom prst="roundRect">
            <a:avLst>
              <a:gd name="adj" fmla="val 8640"/>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ockup - Tablet">
  <p:cSld name="ONE_COLUMN_TEXT_2_1_1_4_2">
    <p:spTree>
      <p:nvGrpSpPr>
        <p:cNvPr id="1" name="Shape 348"/>
        <p:cNvGrpSpPr/>
        <p:nvPr/>
      </p:nvGrpSpPr>
      <p:grpSpPr>
        <a:xfrm>
          <a:off x="0" y="0"/>
          <a:ext cx="0" cy="0"/>
          <a:chOff x="0" y="0"/>
          <a:chExt cx="0" cy="0"/>
        </a:xfrm>
      </p:grpSpPr>
      <p:sp>
        <p:nvSpPr>
          <p:cNvPr id="349" name="Google Shape;349;p60"/>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50" name="Google Shape;350;p60"/>
          <p:cNvSpPr txBox="1">
            <a:spLocks noGrp="1"/>
          </p:cNvSpPr>
          <p:nvPr>
            <p:ph type="title"/>
          </p:nvPr>
        </p:nvSpPr>
        <p:spPr>
          <a:xfrm>
            <a:off x="515375" y="541725"/>
            <a:ext cx="2499900" cy="1317000"/>
          </a:xfrm>
          <a:prstGeom prst="rect">
            <a:avLst/>
          </a:prstGeom>
        </p:spPr>
        <p:txBody>
          <a:bodyPr spcFirstLastPara="1" wrap="square" lIns="0" tIns="0" rIns="0" bIns="0" anchor="b" anchorCtr="0">
            <a:normAutofit/>
          </a:bodyPr>
          <a:lstStyle>
            <a:lvl1pPr lvl="0" rtl="0">
              <a:spcBef>
                <a:spcPts val="0"/>
              </a:spcBef>
              <a:spcAft>
                <a:spcPts val="0"/>
              </a:spcAft>
              <a:buSzPts val="20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1" name="Google Shape;351;p60"/>
          <p:cNvSpPr txBox="1">
            <a:spLocks noGrp="1"/>
          </p:cNvSpPr>
          <p:nvPr>
            <p:ph type="body" idx="1"/>
          </p:nvPr>
        </p:nvSpPr>
        <p:spPr>
          <a:xfrm>
            <a:off x="532950" y="2078600"/>
            <a:ext cx="2390100" cy="1738500"/>
          </a:xfrm>
          <a:prstGeom prst="rect">
            <a:avLst/>
          </a:prstGeom>
        </p:spPr>
        <p:txBody>
          <a:bodyPr spcFirstLastPara="1" wrap="square" lIns="0" tIns="0" rIns="0" bIns="0"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52" name="Google Shape;352;p60"/>
          <p:cNvSpPr>
            <a:spLocks noGrp="1"/>
          </p:cNvSpPr>
          <p:nvPr>
            <p:ph type="pic" idx="2"/>
          </p:nvPr>
        </p:nvSpPr>
        <p:spPr>
          <a:xfrm>
            <a:off x="3653084" y="968008"/>
            <a:ext cx="4632600" cy="3034500"/>
          </a:xfrm>
          <a:prstGeom prst="roundRect">
            <a:avLst>
              <a:gd name="adj" fmla="val 5696"/>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ockup - Laptop">
  <p:cSld name="ONE_COLUMN_TEXT_2_1_1_4_2_1">
    <p:spTree>
      <p:nvGrpSpPr>
        <p:cNvPr id="1" name="Shape 353"/>
        <p:cNvGrpSpPr/>
        <p:nvPr/>
      </p:nvGrpSpPr>
      <p:grpSpPr>
        <a:xfrm>
          <a:off x="0" y="0"/>
          <a:ext cx="0" cy="0"/>
          <a:chOff x="0" y="0"/>
          <a:chExt cx="0" cy="0"/>
        </a:xfrm>
      </p:grpSpPr>
      <p:sp>
        <p:nvSpPr>
          <p:cNvPr id="354" name="Google Shape;354;p61"/>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55" name="Google Shape;355;p61"/>
          <p:cNvSpPr txBox="1">
            <a:spLocks noGrp="1"/>
          </p:cNvSpPr>
          <p:nvPr>
            <p:ph type="title"/>
          </p:nvPr>
        </p:nvSpPr>
        <p:spPr>
          <a:xfrm>
            <a:off x="515375" y="541725"/>
            <a:ext cx="2499900" cy="1317000"/>
          </a:xfrm>
          <a:prstGeom prst="rect">
            <a:avLst/>
          </a:prstGeom>
        </p:spPr>
        <p:txBody>
          <a:bodyPr spcFirstLastPara="1" wrap="square" lIns="0" tIns="0" rIns="0" bIns="0" anchor="b" anchorCtr="0">
            <a:normAutofit/>
          </a:bodyPr>
          <a:lstStyle>
            <a:lvl1pPr lvl="0" rtl="0">
              <a:spcBef>
                <a:spcPts val="0"/>
              </a:spcBef>
              <a:spcAft>
                <a:spcPts val="0"/>
              </a:spcAft>
              <a:buSzPts val="20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6" name="Google Shape;356;p61"/>
          <p:cNvSpPr txBox="1">
            <a:spLocks noGrp="1"/>
          </p:cNvSpPr>
          <p:nvPr>
            <p:ph type="body" idx="1"/>
          </p:nvPr>
        </p:nvSpPr>
        <p:spPr>
          <a:xfrm>
            <a:off x="532950" y="2078600"/>
            <a:ext cx="2390100" cy="1738500"/>
          </a:xfrm>
          <a:prstGeom prst="rect">
            <a:avLst/>
          </a:prstGeom>
        </p:spPr>
        <p:txBody>
          <a:bodyPr spcFirstLastPara="1" wrap="square" lIns="0" tIns="0" rIns="0" bIns="0"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57" name="Google Shape;357;p61"/>
          <p:cNvSpPr>
            <a:spLocks noGrp="1"/>
          </p:cNvSpPr>
          <p:nvPr>
            <p:ph type="pic" idx="2"/>
          </p:nvPr>
        </p:nvSpPr>
        <p:spPr>
          <a:xfrm>
            <a:off x="3389190" y="1029458"/>
            <a:ext cx="4517400" cy="2988600"/>
          </a:xfrm>
          <a:prstGeom prst="roundRect">
            <a:avLst>
              <a:gd name="adj" fmla="val 3602"/>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Right - For Placing Vertical Graphics">
  <p:cSld name="ONE_COLUMN_TEXT_2_1_1_4_1">
    <p:spTree>
      <p:nvGrpSpPr>
        <p:cNvPr id="1" name="Shape 358"/>
        <p:cNvGrpSpPr/>
        <p:nvPr/>
      </p:nvGrpSpPr>
      <p:grpSpPr>
        <a:xfrm>
          <a:off x="0" y="0"/>
          <a:ext cx="0" cy="0"/>
          <a:chOff x="0" y="0"/>
          <a:chExt cx="0" cy="0"/>
        </a:xfrm>
      </p:grpSpPr>
      <p:sp>
        <p:nvSpPr>
          <p:cNvPr id="359" name="Google Shape;359;p62"/>
          <p:cNvSpPr txBox="1">
            <a:spLocks noGrp="1"/>
          </p:cNvSpPr>
          <p:nvPr>
            <p:ph type="title"/>
          </p:nvPr>
        </p:nvSpPr>
        <p:spPr>
          <a:xfrm>
            <a:off x="5582275" y="541725"/>
            <a:ext cx="2499900" cy="1317000"/>
          </a:xfrm>
          <a:prstGeom prst="rect">
            <a:avLst/>
          </a:prstGeom>
        </p:spPr>
        <p:txBody>
          <a:bodyPr spcFirstLastPara="1" wrap="square" lIns="0" tIns="0" rIns="0" bIns="0" anchor="b" anchorCtr="0">
            <a:normAutofit/>
          </a:bodyPr>
          <a:lstStyle>
            <a:lvl1pPr lvl="0" rtl="0">
              <a:spcBef>
                <a:spcPts val="0"/>
              </a:spcBef>
              <a:spcAft>
                <a:spcPts val="0"/>
              </a:spcAft>
              <a:buSzPts val="20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0" name="Google Shape;360;p62"/>
          <p:cNvSpPr txBox="1">
            <a:spLocks noGrp="1"/>
          </p:cNvSpPr>
          <p:nvPr>
            <p:ph type="body" idx="1"/>
          </p:nvPr>
        </p:nvSpPr>
        <p:spPr>
          <a:xfrm>
            <a:off x="5599850" y="2078600"/>
            <a:ext cx="2390100" cy="1738500"/>
          </a:xfrm>
          <a:prstGeom prst="rect">
            <a:avLst/>
          </a:prstGeom>
        </p:spPr>
        <p:txBody>
          <a:bodyPr spcFirstLastPara="1" wrap="square" lIns="0" tIns="0" rIns="0" bIns="0"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61" name="Google Shape;361;p62"/>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2"/>
        <p:cNvGrpSpPr/>
        <p:nvPr/>
      </p:nvGrpSpPr>
      <p:grpSpPr>
        <a:xfrm>
          <a:off x="0" y="0"/>
          <a:ext cx="0" cy="0"/>
          <a:chOff x="0" y="0"/>
          <a:chExt cx="0" cy="0"/>
        </a:xfrm>
      </p:grpSpPr>
      <p:sp>
        <p:nvSpPr>
          <p:cNvPr id="363" name="Google Shape;363;p63"/>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Empty">
  <p:cSld name="SECTION_HEADER_2">
    <p:spTree>
      <p:nvGrpSpPr>
        <p:cNvPr id="1" name="Shape 364"/>
        <p:cNvGrpSpPr/>
        <p:nvPr/>
      </p:nvGrpSpPr>
      <p:grpSpPr>
        <a:xfrm>
          <a:off x="0" y="0"/>
          <a:ext cx="0" cy="0"/>
          <a:chOff x="0" y="0"/>
          <a:chExt cx="0" cy="0"/>
        </a:xfrm>
      </p:grpSpPr>
      <p:sp>
        <p:nvSpPr>
          <p:cNvPr id="365" name="Google Shape;365;p64"/>
          <p:cNvSpPr txBox="1">
            <a:spLocks noGrp="1"/>
          </p:cNvSpPr>
          <p:nvPr>
            <p:ph type="sldNum" idx="12"/>
          </p:nvPr>
        </p:nvSpPr>
        <p:spPr>
          <a:xfrm>
            <a:off x="8482575" y="4819550"/>
            <a:ext cx="459300" cy="321300"/>
          </a:xfrm>
          <a:prstGeom prst="rect">
            <a:avLst/>
          </a:prstGeom>
        </p:spPr>
        <p:txBody>
          <a:bodyPr spcFirstLastPara="1" wrap="square" lIns="0" tIns="0" rIns="0" bIns="0" anchor="ctr" anchorCtr="0">
            <a:noAutofit/>
          </a:bodyPr>
          <a:lstStyle>
            <a:lvl1pPr lvl="0" algn="r" rtl="0">
              <a:buNone/>
              <a:defRPr sz="800">
                <a:solidFill>
                  <a:schemeClr val="lt1"/>
                </a:solidFill>
                <a:latin typeface="DM Sans"/>
                <a:ea typeface="DM Sans"/>
                <a:cs typeface="DM Sans"/>
                <a:sym typeface="DM Sans"/>
              </a:defRPr>
            </a:lvl1pPr>
            <a:lvl2pPr lvl="1" algn="r" rtl="0">
              <a:buNone/>
              <a:defRPr sz="800">
                <a:solidFill>
                  <a:schemeClr val="lt1"/>
                </a:solidFill>
                <a:latin typeface="DM Sans"/>
                <a:ea typeface="DM Sans"/>
                <a:cs typeface="DM Sans"/>
                <a:sym typeface="DM Sans"/>
              </a:defRPr>
            </a:lvl2pPr>
            <a:lvl3pPr lvl="2" algn="r" rtl="0">
              <a:buNone/>
              <a:defRPr sz="800">
                <a:solidFill>
                  <a:schemeClr val="lt1"/>
                </a:solidFill>
                <a:latin typeface="DM Sans"/>
                <a:ea typeface="DM Sans"/>
                <a:cs typeface="DM Sans"/>
                <a:sym typeface="DM Sans"/>
              </a:defRPr>
            </a:lvl3pPr>
            <a:lvl4pPr lvl="3" algn="r" rtl="0">
              <a:buNone/>
              <a:defRPr sz="800">
                <a:solidFill>
                  <a:schemeClr val="lt1"/>
                </a:solidFill>
                <a:latin typeface="DM Sans"/>
                <a:ea typeface="DM Sans"/>
                <a:cs typeface="DM Sans"/>
                <a:sym typeface="DM Sans"/>
              </a:defRPr>
            </a:lvl4pPr>
            <a:lvl5pPr lvl="4" algn="r" rtl="0">
              <a:buNone/>
              <a:defRPr sz="800">
                <a:solidFill>
                  <a:schemeClr val="lt1"/>
                </a:solidFill>
                <a:latin typeface="DM Sans"/>
                <a:ea typeface="DM Sans"/>
                <a:cs typeface="DM Sans"/>
                <a:sym typeface="DM Sans"/>
              </a:defRPr>
            </a:lvl5pPr>
            <a:lvl6pPr lvl="5" algn="r" rtl="0">
              <a:buNone/>
              <a:defRPr sz="800">
                <a:solidFill>
                  <a:schemeClr val="lt1"/>
                </a:solidFill>
                <a:latin typeface="DM Sans"/>
                <a:ea typeface="DM Sans"/>
                <a:cs typeface="DM Sans"/>
                <a:sym typeface="DM Sans"/>
              </a:defRPr>
            </a:lvl6pPr>
            <a:lvl7pPr lvl="6" algn="r" rtl="0">
              <a:buNone/>
              <a:defRPr sz="800">
                <a:solidFill>
                  <a:schemeClr val="lt1"/>
                </a:solidFill>
                <a:latin typeface="DM Sans"/>
                <a:ea typeface="DM Sans"/>
                <a:cs typeface="DM Sans"/>
                <a:sym typeface="DM Sans"/>
              </a:defRPr>
            </a:lvl7pPr>
            <a:lvl8pPr lvl="7" algn="r" rtl="0">
              <a:buNone/>
              <a:defRPr sz="800">
                <a:solidFill>
                  <a:schemeClr val="lt1"/>
                </a:solidFill>
                <a:latin typeface="DM Sans"/>
                <a:ea typeface="DM Sans"/>
                <a:cs typeface="DM Sans"/>
                <a:sym typeface="DM Sans"/>
              </a:defRPr>
            </a:lvl8pPr>
            <a:lvl9pPr lvl="8" algn="r" rtl="0">
              <a:buNone/>
              <a:defRPr sz="8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66" name="Google Shape;366;p64"/>
          <p:cNvSpPr/>
          <p:nvPr/>
        </p:nvSpPr>
        <p:spPr>
          <a:xfrm>
            <a:off x="192250" y="4635100"/>
            <a:ext cx="8636400" cy="40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Image &amp; Text - List">
  <p:cSld name="ONE_COLUMN_TEXT_2_3_1_1">
    <p:spTree>
      <p:nvGrpSpPr>
        <p:cNvPr id="1" name="Shape 367"/>
        <p:cNvGrpSpPr/>
        <p:nvPr/>
      </p:nvGrpSpPr>
      <p:grpSpPr>
        <a:xfrm>
          <a:off x="0" y="0"/>
          <a:ext cx="0" cy="0"/>
          <a:chOff x="0" y="0"/>
          <a:chExt cx="0" cy="0"/>
        </a:xfrm>
      </p:grpSpPr>
      <p:sp>
        <p:nvSpPr>
          <p:cNvPr id="368" name="Google Shape;368;p65"/>
          <p:cNvSpPr txBox="1">
            <a:spLocks noGrp="1"/>
          </p:cNvSpPr>
          <p:nvPr>
            <p:ph type="body" idx="1"/>
          </p:nvPr>
        </p:nvSpPr>
        <p:spPr>
          <a:xfrm>
            <a:off x="7145450" y="853875"/>
            <a:ext cx="1590600" cy="35079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chemeClr val="dk1"/>
              </a:buClr>
              <a:buSzPts val="1300"/>
              <a:buChar char="●"/>
              <a:defRPr sz="1300" b="0">
                <a:solidFill>
                  <a:schemeClr val="dk1"/>
                </a:solidFill>
              </a:defRPr>
            </a:lvl1pPr>
            <a:lvl2pPr marL="914400" lvl="1" indent="-292100" rtl="0">
              <a:spcBef>
                <a:spcPts val="2500"/>
              </a:spcBef>
              <a:spcAft>
                <a:spcPts val="0"/>
              </a:spcAft>
              <a:buSzPts val="1000"/>
              <a:buChar char="➕"/>
              <a:defRPr/>
            </a:lvl2pPr>
            <a:lvl3pPr marL="1371600" lvl="2" indent="-266700" rtl="0">
              <a:spcBef>
                <a:spcPts val="0"/>
              </a:spcBef>
              <a:spcAft>
                <a:spcPts val="0"/>
              </a:spcAft>
              <a:buSzPts val="6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9" name="Google Shape;369;p65"/>
          <p:cNvSpPr txBox="1">
            <a:spLocks noGrp="1"/>
          </p:cNvSpPr>
          <p:nvPr>
            <p:ph type="title"/>
          </p:nvPr>
        </p:nvSpPr>
        <p:spPr>
          <a:xfrm>
            <a:off x="575025" y="1063080"/>
            <a:ext cx="1854600" cy="3072000"/>
          </a:xfrm>
          <a:prstGeom prst="rect">
            <a:avLst/>
          </a:prstGeom>
        </p:spPr>
        <p:txBody>
          <a:bodyPr spcFirstLastPara="1" wrap="square" lIns="0" tIns="0" rIns="0" bIns="0" anchor="ctr" anchorCtr="0">
            <a:normAutofit/>
          </a:bodyPr>
          <a:lstStyle>
            <a:lvl1pPr lvl="0" rtl="0">
              <a:spcBef>
                <a:spcPts val="0"/>
              </a:spcBef>
              <a:spcAft>
                <a:spcPts val="0"/>
              </a:spcAft>
              <a:buSzPts val="28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0" name="Google Shape;370;p65"/>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Image &amp; Text - Full Horizontal w Text Lower Right">
  <p:cSld name="ONE_COLUMN_TEXT_2_1_1_2_1">
    <p:spTree>
      <p:nvGrpSpPr>
        <p:cNvPr id="1" name="Shape 371"/>
        <p:cNvGrpSpPr/>
        <p:nvPr/>
      </p:nvGrpSpPr>
      <p:grpSpPr>
        <a:xfrm>
          <a:off x="0" y="0"/>
          <a:ext cx="0" cy="0"/>
          <a:chOff x="0" y="0"/>
          <a:chExt cx="0" cy="0"/>
        </a:xfrm>
      </p:grpSpPr>
      <p:sp>
        <p:nvSpPr>
          <p:cNvPr id="372" name="Google Shape;372;p66"/>
          <p:cNvSpPr txBox="1">
            <a:spLocks noGrp="1"/>
          </p:cNvSpPr>
          <p:nvPr>
            <p:ph type="title"/>
          </p:nvPr>
        </p:nvSpPr>
        <p:spPr>
          <a:xfrm>
            <a:off x="667512" y="521208"/>
            <a:ext cx="7870200" cy="755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3" name="Google Shape;373;p66"/>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74" name="Google Shape;374;p66"/>
          <p:cNvSpPr txBox="1">
            <a:spLocks noGrp="1"/>
          </p:cNvSpPr>
          <p:nvPr>
            <p:ph type="body" idx="1"/>
          </p:nvPr>
        </p:nvSpPr>
        <p:spPr>
          <a:xfrm>
            <a:off x="1816650" y="4323300"/>
            <a:ext cx="6715200" cy="422700"/>
          </a:xfrm>
          <a:prstGeom prst="rect">
            <a:avLst/>
          </a:prstGeom>
        </p:spPr>
        <p:txBody>
          <a:bodyPr spcFirstLastPara="1" wrap="square" lIns="0" tIns="0" rIns="0" bIns="0" anchor="t" anchorCtr="0">
            <a:noAutofit/>
          </a:bodyPr>
          <a:lstStyle>
            <a:lvl1pPr marL="457200" lvl="0" indent="-317500" algn="r" rtl="0">
              <a:lnSpc>
                <a:spcPct val="100000"/>
              </a:lnSpc>
              <a:spcBef>
                <a:spcPts val="0"/>
              </a:spcBef>
              <a:spcAft>
                <a:spcPts val="0"/>
              </a:spcAft>
              <a:buSzPts val="1400"/>
              <a:buChar char="●"/>
              <a:defRPr sz="1400"/>
            </a:lvl1pPr>
            <a:lvl2pPr marL="914400" lvl="1" indent="-292100" algn="r" rtl="0">
              <a:spcBef>
                <a:spcPts val="0"/>
              </a:spcBef>
              <a:spcAft>
                <a:spcPts val="0"/>
              </a:spcAft>
              <a:buClr>
                <a:schemeClr val="dk1"/>
              </a:buClr>
              <a:buSzPts val="1000"/>
              <a:buChar char="➕"/>
              <a:defRPr>
                <a:solidFill>
                  <a:schemeClr val="dk1"/>
                </a:solidFill>
              </a:defRPr>
            </a:lvl2pPr>
            <a:lvl3pPr marL="1371600" lvl="2" indent="-304800" algn="r" rtl="0">
              <a:spcBef>
                <a:spcPts val="0"/>
              </a:spcBef>
              <a:spcAft>
                <a:spcPts val="0"/>
              </a:spcAft>
              <a:buClr>
                <a:schemeClr val="dk1"/>
              </a:buClr>
              <a:buSzPts val="1200"/>
              <a:buChar char="■"/>
              <a:defRPr sz="1200">
                <a:solidFill>
                  <a:schemeClr val="dk1"/>
                </a:solidFill>
              </a:defRPr>
            </a:lvl3pPr>
            <a:lvl4pPr marL="1828800" lvl="3" indent="-304800" algn="r" rtl="0">
              <a:spcBef>
                <a:spcPts val="0"/>
              </a:spcBef>
              <a:spcAft>
                <a:spcPts val="0"/>
              </a:spcAft>
              <a:buClr>
                <a:schemeClr val="dk1"/>
              </a:buClr>
              <a:buSzPts val="1200"/>
              <a:buChar char="●"/>
              <a:defRPr sz="1200">
                <a:solidFill>
                  <a:schemeClr val="dk1"/>
                </a:solidFill>
              </a:defRPr>
            </a:lvl4pPr>
            <a:lvl5pPr marL="2286000" lvl="4" indent="-304800" algn="r" rtl="0">
              <a:spcBef>
                <a:spcPts val="0"/>
              </a:spcBef>
              <a:spcAft>
                <a:spcPts val="0"/>
              </a:spcAft>
              <a:buClr>
                <a:schemeClr val="dk1"/>
              </a:buClr>
              <a:buSzPts val="1200"/>
              <a:buChar char="○"/>
              <a:defRPr sz="1200">
                <a:solidFill>
                  <a:schemeClr val="dk1"/>
                </a:solidFill>
              </a:defRPr>
            </a:lvl5pPr>
            <a:lvl6pPr marL="2743200" lvl="5" indent="-304800" algn="r" rtl="0">
              <a:spcBef>
                <a:spcPts val="0"/>
              </a:spcBef>
              <a:spcAft>
                <a:spcPts val="0"/>
              </a:spcAft>
              <a:buClr>
                <a:schemeClr val="dk1"/>
              </a:buClr>
              <a:buSzPts val="1200"/>
              <a:buChar char="■"/>
              <a:defRPr sz="1200">
                <a:solidFill>
                  <a:schemeClr val="dk1"/>
                </a:solidFill>
              </a:defRPr>
            </a:lvl6pPr>
            <a:lvl7pPr marL="3200400" lvl="6" indent="-304800" algn="r" rtl="0">
              <a:spcBef>
                <a:spcPts val="0"/>
              </a:spcBef>
              <a:spcAft>
                <a:spcPts val="0"/>
              </a:spcAft>
              <a:buClr>
                <a:schemeClr val="dk1"/>
              </a:buClr>
              <a:buSzPts val="1200"/>
              <a:buChar char="●"/>
              <a:defRPr sz="1200">
                <a:solidFill>
                  <a:schemeClr val="dk1"/>
                </a:solidFill>
              </a:defRPr>
            </a:lvl7pPr>
            <a:lvl8pPr marL="3657600" lvl="7" indent="-304800" algn="r" rtl="0">
              <a:spcBef>
                <a:spcPts val="0"/>
              </a:spcBef>
              <a:spcAft>
                <a:spcPts val="0"/>
              </a:spcAft>
              <a:buClr>
                <a:schemeClr val="dk1"/>
              </a:buClr>
              <a:buSzPts val="1200"/>
              <a:buChar char="○"/>
              <a:defRPr sz="1200">
                <a:solidFill>
                  <a:schemeClr val="dk1"/>
                </a:solidFill>
              </a:defRPr>
            </a:lvl8pPr>
            <a:lvl9pPr marL="4114800" lvl="8" indent="-304800" algn="r"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Image &amp; Text - Blue, Left Overlay">
  <p:cSld name="ONE_COLUMN_TEXT_2_1_1_3">
    <p:spTree>
      <p:nvGrpSpPr>
        <p:cNvPr id="1" name="Shape 375"/>
        <p:cNvGrpSpPr/>
        <p:nvPr/>
      </p:nvGrpSpPr>
      <p:grpSpPr>
        <a:xfrm>
          <a:off x="0" y="0"/>
          <a:ext cx="0" cy="0"/>
          <a:chOff x="0" y="0"/>
          <a:chExt cx="0" cy="0"/>
        </a:xfrm>
      </p:grpSpPr>
      <p:sp>
        <p:nvSpPr>
          <p:cNvPr id="376" name="Google Shape;376;p67"/>
          <p:cNvSpPr txBox="1">
            <a:spLocks noGrp="1"/>
          </p:cNvSpPr>
          <p:nvPr>
            <p:ph type="title"/>
          </p:nvPr>
        </p:nvSpPr>
        <p:spPr>
          <a:xfrm>
            <a:off x="667512" y="521208"/>
            <a:ext cx="7742100" cy="755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7" name="Google Shape;377;p67"/>
          <p:cNvSpPr txBox="1">
            <a:spLocks noGrp="1"/>
          </p:cNvSpPr>
          <p:nvPr>
            <p:ph type="body" idx="1"/>
          </p:nvPr>
        </p:nvSpPr>
        <p:spPr>
          <a:xfrm>
            <a:off x="685800" y="1484353"/>
            <a:ext cx="2808000" cy="2282100"/>
          </a:xfrm>
          <a:prstGeom prst="rect">
            <a:avLst/>
          </a:prstGeom>
        </p:spPr>
        <p:txBody>
          <a:bodyPr spcFirstLastPara="1" wrap="square" lIns="0" tIns="0" rIns="0" bIns="0" anchor="t" anchorCtr="0">
            <a:noAutofit/>
          </a:bodyPr>
          <a:lstStyle>
            <a:lvl1pPr marL="457200" lvl="0" indent="-323850" rtl="0">
              <a:spcBef>
                <a:spcPts val="0"/>
              </a:spcBef>
              <a:spcAft>
                <a:spcPts val="0"/>
              </a:spcAft>
              <a:buClr>
                <a:schemeClr val="accent3"/>
              </a:buClr>
              <a:buSzPts val="1500"/>
              <a:buChar char="●"/>
              <a:defRPr sz="1500">
                <a:solidFill>
                  <a:schemeClr val="accent3"/>
                </a:solidFill>
              </a:defRPr>
            </a:lvl1pPr>
            <a:lvl2pPr marL="914400" lvl="1" indent="-298450" rtl="0">
              <a:spcBef>
                <a:spcPts val="0"/>
              </a:spcBef>
              <a:spcAft>
                <a:spcPts val="0"/>
              </a:spcAft>
              <a:buClr>
                <a:schemeClr val="lt1"/>
              </a:buClr>
              <a:buSzPts val="1100"/>
              <a:buChar char="➕"/>
              <a:defRPr sz="1100">
                <a:solidFill>
                  <a:schemeClr val="lt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78" name="Google Shape;378;p67"/>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cSld name="ONE_COLUMN_TEXT_2_1_1_3_1">
    <p:spTree>
      <p:nvGrpSpPr>
        <p:cNvPr id="1" name="Shape 379"/>
        <p:cNvGrpSpPr/>
        <p:nvPr/>
      </p:nvGrpSpPr>
      <p:grpSpPr>
        <a:xfrm>
          <a:off x="0" y="0"/>
          <a:ext cx="0" cy="0"/>
          <a:chOff x="0" y="0"/>
          <a:chExt cx="0" cy="0"/>
        </a:xfrm>
      </p:grpSpPr>
      <p:sp>
        <p:nvSpPr>
          <p:cNvPr id="380" name="Google Shape;380;p68"/>
          <p:cNvSpPr txBox="1">
            <a:spLocks noGrp="1"/>
          </p:cNvSpPr>
          <p:nvPr>
            <p:ph type="title"/>
          </p:nvPr>
        </p:nvSpPr>
        <p:spPr>
          <a:xfrm>
            <a:off x="667506" y="521201"/>
            <a:ext cx="3904500" cy="6423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81" name="Google Shape;381;p68"/>
          <p:cNvSpPr txBox="1">
            <a:spLocks noGrp="1"/>
          </p:cNvSpPr>
          <p:nvPr>
            <p:ph type="body" idx="1"/>
          </p:nvPr>
        </p:nvSpPr>
        <p:spPr>
          <a:xfrm>
            <a:off x="1075250" y="1390450"/>
            <a:ext cx="2086200" cy="3067200"/>
          </a:xfrm>
          <a:prstGeom prst="rect">
            <a:avLst/>
          </a:prstGeom>
        </p:spPr>
        <p:txBody>
          <a:bodyPr spcFirstLastPara="1" wrap="square" lIns="0" tIns="0" rIns="0" bIns="0" anchor="t" anchorCtr="0">
            <a:noAutofit/>
          </a:bodyPr>
          <a:lstStyle>
            <a:lvl1pPr marL="457200" marR="0" lvl="0" indent="-228600" algn="l" rtl="0">
              <a:lnSpc>
                <a:spcPct val="100000"/>
              </a:lnSpc>
              <a:spcBef>
                <a:spcPts val="0"/>
              </a:spcBef>
              <a:spcAft>
                <a:spcPts val="0"/>
              </a:spcAft>
              <a:buNone/>
              <a:defRPr sz="1400">
                <a:solidFill>
                  <a:srgbClr val="003C71"/>
                </a:solidFill>
              </a:defRPr>
            </a:lvl1pPr>
            <a:lvl2pPr marL="914400" lvl="1" indent="-298450" rtl="0">
              <a:spcBef>
                <a:spcPts val="2500"/>
              </a:spcBef>
              <a:spcAft>
                <a:spcPts val="0"/>
              </a:spcAft>
              <a:buClr>
                <a:schemeClr val="lt1"/>
              </a:buClr>
              <a:buSzPts val="1100"/>
              <a:buChar char="➕"/>
              <a:defRPr sz="1100">
                <a:solidFill>
                  <a:schemeClr val="lt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82" name="Google Shape;382;p68"/>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83" name="Google Shape;383;p68"/>
          <p:cNvSpPr txBox="1">
            <a:spLocks noGrp="1"/>
          </p:cNvSpPr>
          <p:nvPr>
            <p:ph type="body" idx="2"/>
          </p:nvPr>
        </p:nvSpPr>
        <p:spPr>
          <a:xfrm>
            <a:off x="3907775" y="1390450"/>
            <a:ext cx="2086200" cy="3067200"/>
          </a:xfrm>
          <a:prstGeom prst="rect">
            <a:avLst/>
          </a:prstGeom>
        </p:spPr>
        <p:txBody>
          <a:bodyPr spcFirstLastPara="1" wrap="square" lIns="0" tIns="0" rIns="0" bIns="0" anchor="t" anchorCtr="0">
            <a:noAutofit/>
          </a:bodyPr>
          <a:lstStyle>
            <a:lvl1pPr marL="457200" marR="0" lvl="0" indent="-228600" algn="l" rtl="0">
              <a:lnSpc>
                <a:spcPct val="100000"/>
              </a:lnSpc>
              <a:spcBef>
                <a:spcPts val="0"/>
              </a:spcBef>
              <a:spcAft>
                <a:spcPts val="0"/>
              </a:spcAft>
              <a:buNone/>
              <a:defRPr sz="1400">
                <a:solidFill>
                  <a:srgbClr val="003C71"/>
                </a:solidFill>
              </a:defRPr>
            </a:lvl1pPr>
            <a:lvl2pPr marL="914400" lvl="1" indent="-298450" rtl="0">
              <a:spcBef>
                <a:spcPts val="2500"/>
              </a:spcBef>
              <a:spcAft>
                <a:spcPts val="0"/>
              </a:spcAft>
              <a:buClr>
                <a:schemeClr val="lt1"/>
              </a:buClr>
              <a:buSzPts val="1100"/>
              <a:buChar char="➕"/>
              <a:defRPr sz="1100">
                <a:solidFill>
                  <a:schemeClr val="lt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pic>
        <p:nvPicPr>
          <p:cNvPr id="384" name="Google Shape;384;p68"/>
          <p:cNvPicPr preferRelativeResize="0"/>
          <p:nvPr/>
        </p:nvPicPr>
        <p:blipFill rotWithShape="1">
          <a:blip r:embed="rId2">
            <a:alphaModFix/>
          </a:blip>
          <a:srcRect r="20948"/>
          <a:stretch/>
        </p:blipFill>
        <p:spPr>
          <a:xfrm>
            <a:off x="5798602" y="0"/>
            <a:ext cx="3345399" cy="5143501"/>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Image &amp; Text - Full Screen">
  <p:cSld name="SECTION_HEADER_3_1">
    <p:bg>
      <p:bgPr>
        <a:blipFill>
          <a:blip r:embed="rId2">
            <a:alphaModFix/>
          </a:blip>
          <a:stretch>
            <a:fillRect/>
          </a:stretch>
        </a:blipFill>
        <a:effectLst/>
      </p:bgPr>
    </p:bg>
    <p:spTree>
      <p:nvGrpSpPr>
        <p:cNvPr id="1" name="Shape 385"/>
        <p:cNvGrpSpPr/>
        <p:nvPr/>
      </p:nvGrpSpPr>
      <p:grpSpPr>
        <a:xfrm>
          <a:off x="0" y="0"/>
          <a:ext cx="0" cy="0"/>
          <a:chOff x="0" y="0"/>
          <a:chExt cx="0" cy="0"/>
        </a:xfrm>
      </p:grpSpPr>
      <p:sp>
        <p:nvSpPr>
          <p:cNvPr id="386" name="Google Shape;386;p69"/>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lvl1pPr lvl="0" algn="ctr" rtl="0">
              <a:buNone/>
              <a:defRPr sz="900">
                <a:solidFill>
                  <a:schemeClr val="accent4"/>
                </a:solidFill>
              </a:defRPr>
            </a:lvl1pPr>
            <a:lvl2pPr lvl="1" algn="ctr" rtl="0">
              <a:buNone/>
              <a:defRPr sz="900">
                <a:solidFill>
                  <a:schemeClr val="accent4"/>
                </a:solidFill>
              </a:defRPr>
            </a:lvl2pPr>
            <a:lvl3pPr lvl="2" algn="ctr" rtl="0">
              <a:buNone/>
              <a:defRPr sz="900">
                <a:solidFill>
                  <a:schemeClr val="accent4"/>
                </a:solidFill>
              </a:defRPr>
            </a:lvl3pPr>
            <a:lvl4pPr lvl="3" algn="ctr" rtl="0">
              <a:buNone/>
              <a:defRPr sz="900">
                <a:solidFill>
                  <a:schemeClr val="accent4"/>
                </a:solidFill>
              </a:defRPr>
            </a:lvl4pPr>
            <a:lvl5pPr lvl="4" algn="ctr" rtl="0">
              <a:buNone/>
              <a:defRPr sz="900">
                <a:solidFill>
                  <a:schemeClr val="accent4"/>
                </a:solidFill>
              </a:defRPr>
            </a:lvl5pPr>
            <a:lvl6pPr lvl="5" algn="ctr" rtl="0">
              <a:buNone/>
              <a:defRPr sz="900">
                <a:solidFill>
                  <a:schemeClr val="accent4"/>
                </a:solidFill>
              </a:defRPr>
            </a:lvl6pPr>
            <a:lvl7pPr lvl="6" algn="ctr" rtl="0">
              <a:buNone/>
              <a:defRPr sz="900">
                <a:solidFill>
                  <a:schemeClr val="accent4"/>
                </a:solidFill>
              </a:defRPr>
            </a:lvl7pPr>
            <a:lvl8pPr lvl="7" algn="ctr" rtl="0">
              <a:buNone/>
              <a:defRPr sz="900">
                <a:solidFill>
                  <a:schemeClr val="accent4"/>
                </a:solidFill>
              </a:defRPr>
            </a:lvl8pPr>
            <a:lvl9pPr lvl="8" algn="ctr" rtl="0">
              <a:buNone/>
              <a:defRPr sz="900">
                <a:solidFill>
                  <a:schemeClr val="accent4"/>
                </a:solidFill>
              </a:defRPr>
            </a:lvl9pPr>
          </a:lstStyle>
          <a:p>
            <a:pPr marL="0" lvl="0" indent="0" algn="ctr" rtl="0">
              <a:spcBef>
                <a:spcPts val="0"/>
              </a:spcBef>
              <a:spcAft>
                <a:spcPts val="0"/>
              </a:spcAft>
              <a:buNone/>
            </a:pPr>
            <a:fld id="{00000000-1234-1234-1234-123412341234}" type="slidenum">
              <a:rPr lang="en"/>
              <a:t>‹#›</a:t>
            </a:fld>
            <a:endParaRPr/>
          </a:p>
        </p:txBody>
      </p:sp>
      <p:sp>
        <p:nvSpPr>
          <p:cNvPr id="387" name="Google Shape;387;p69"/>
          <p:cNvSpPr txBox="1">
            <a:spLocks noGrp="1"/>
          </p:cNvSpPr>
          <p:nvPr>
            <p:ph type="title"/>
          </p:nvPr>
        </p:nvSpPr>
        <p:spPr>
          <a:xfrm>
            <a:off x="2137700" y="1086700"/>
            <a:ext cx="2880000" cy="700500"/>
          </a:xfrm>
          <a:prstGeom prst="rect">
            <a:avLst/>
          </a:prstGeom>
        </p:spPr>
        <p:txBody>
          <a:bodyPr spcFirstLastPara="1" wrap="square" lIns="0" tIns="0" rIns="0" bIns="0" anchor="t" anchorCtr="0">
            <a:normAutofit/>
          </a:bodyPr>
          <a:lstStyle>
            <a:lvl1pPr lvl="0" rtl="0">
              <a:spcBef>
                <a:spcPts val="0"/>
              </a:spcBef>
              <a:spcAft>
                <a:spcPts val="0"/>
              </a:spcAft>
              <a:buClr>
                <a:schemeClr val="lt1"/>
              </a:buClr>
              <a:buSzPts val="3300"/>
              <a:buNone/>
              <a:defRPr sz="3300">
                <a:solidFill>
                  <a:schemeClr val="lt1"/>
                </a:solidFill>
              </a:defRPr>
            </a:lvl1pPr>
            <a:lvl2pPr lvl="1" algn="ctr" rtl="0">
              <a:spcBef>
                <a:spcPts val="0"/>
              </a:spcBef>
              <a:spcAft>
                <a:spcPts val="0"/>
              </a:spcAft>
              <a:buClr>
                <a:schemeClr val="lt1"/>
              </a:buClr>
              <a:buSzPts val="3300"/>
              <a:buNone/>
              <a:defRPr sz="3300">
                <a:solidFill>
                  <a:schemeClr val="lt1"/>
                </a:solidFill>
              </a:defRPr>
            </a:lvl2pPr>
            <a:lvl3pPr lvl="2" algn="ctr" rtl="0">
              <a:spcBef>
                <a:spcPts val="0"/>
              </a:spcBef>
              <a:spcAft>
                <a:spcPts val="0"/>
              </a:spcAft>
              <a:buClr>
                <a:schemeClr val="lt1"/>
              </a:buClr>
              <a:buSzPts val="3300"/>
              <a:buNone/>
              <a:defRPr sz="3300">
                <a:solidFill>
                  <a:schemeClr val="lt1"/>
                </a:solidFill>
              </a:defRPr>
            </a:lvl3pPr>
            <a:lvl4pPr lvl="3" algn="ctr" rtl="0">
              <a:spcBef>
                <a:spcPts val="0"/>
              </a:spcBef>
              <a:spcAft>
                <a:spcPts val="0"/>
              </a:spcAft>
              <a:buClr>
                <a:schemeClr val="lt1"/>
              </a:buClr>
              <a:buSzPts val="3300"/>
              <a:buNone/>
              <a:defRPr sz="3300">
                <a:solidFill>
                  <a:schemeClr val="lt1"/>
                </a:solidFill>
              </a:defRPr>
            </a:lvl4pPr>
            <a:lvl5pPr lvl="4" algn="ctr" rtl="0">
              <a:spcBef>
                <a:spcPts val="0"/>
              </a:spcBef>
              <a:spcAft>
                <a:spcPts val="0"/>
              </a:spcAft>
              <a:buClr>
                <a:schemeClr val="lt1"/>
              </a:buClr>
              <a:buSzPts val="3300"/>
              <a:buNone/>
              <a:defRPr sz="3300">
                <a:solidFill>
                  <a:schemeClr val="lt1"/>
                </a:solidFill>
              </a:defRPr>
            </a:lvl5pPr>
            <a:lvl6pPr lvl="5" algn="ctr" rtl="0">
              <a:spcBef>
                <a:spcPts val="0"/>
              </a:spcBef>
              <a:spcAft>
                <a:spcPts val="0"/>
              </a:spcAft>
              <a:buClr>
                <a:schemeClr val="lt1"/>
              </a:buClr>
              <a:buSzPts val="3300"/>
              <a:buNone/>
              <a:defRPr sz="3300">
                <a:solidFill>
                  <a:schemeClr val="lt1"/>
                </a:solidFill>
              </a:defRPr>
            </a:lvl6pPr>
            <a:lvl7pPr lvl="6" algn="ctr" rtl="0">
              <a:spcBef>
                <a:spcPts val="0"/>
              </a:spcBef>
              <a:spcAft>
                <a:spcPts val="0"/>
              </a:spcAft>
              <a:buClr>
                <a:schemeClr val="lt1"/>
              </a:buClr>
              <a:buSzPts val="3300"/>
              <a:buNone/>
              <a:defRPr sz="3300">
                <a:solidFill>
                  <a:schemeClr val="lt1"/>
                </a:solidFill>
              </a:defRPr>
            </a:lvl7pPr>
            <a:lvl8pPr lvl="7" algn="ctr" rtl="0">
              <a:spcBef>
                <a:spcPts val="0"/>
              </a:spcBef>
              <a:spcAft>
                <a:spcPts val="0"/>
              </a:spcAft>
              <a:buClr>
                <a:schemeClr val="lt1"/>
              </a:buClr>
              <a:buSzPts val="3300"/>
              <a:buNone/>
              <a:defRPr sz="3300">
                <a:solidFill>
                  <a:schemeClr val="lt1"/>
                </a:solidFill>
              </a:defRPr>
            </a:lvl8pPr>
            <a:lvl9pPr lvl="8" algn="ctr" rtl="0">
              <a:spcBef>
                <a:spcPts val="0"/>
              </a:spcBef>
              <a:spcAft>
                <a:spcPts val="0"/>
              </a:spcAft>
              <a:buClr>
                <a:schemeClr val="lt1"/>
              </a:buClr>
              <a:buSzPts val="3300"/>
              <a:buNone/>
              <a:defRPr sz="3300">
                <a:solidFill>
                  <a:schemeClr val="lt1"/>
                </a:solidFill>
              </a:defRPr>
            </a:lvl9pPr>
          </a:lstStyle>
          <a:p>
            <a:endParaRPr/>
          </a:p>
        </p:txBody>
      </p:sp>
      <p:sp>
        <p:nvSpPr>
          <p:cNvPr id="388" name="Google Shape;388;p69"/>
          <p:cNvSpPr txBox="1">
            <a:spLocks noGrp="1"/>
          </p:cNvSpPr>
          <p:nvPr>
            <p:ph type="body" idx="1"/>
          </p:nvPr>
        </p:nvSpPr>
        <p:spPr>
          <a:xfrm>
            <a:off x="2178500" y="2148975"/>
            <a:ext cx="2828400" cy="2572500"/>
          </a:xfrm>
          <a:prstGeom prst="rect">
            <a:avLst/>
          </a:prstGeom>
        </p:spPr>
        <p:txBody>
          <a:bodyPr spcFirstLastPara="1" wrap="square" lIns="0" tIns="0" rIns="0" bIns="0" anchor="t"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292100" rtl="0">
              <a:spcBef>
                <a:spcPts val="0"/>
              </a:spcBef>
              <a:spcAft>
                <a:spcPts val="0"/>
              </a:spcAft>
              <a:buSzPts val="1000"/>
              <a:buChar char="➕"/>
              <a:defRPr/>
            </a:lvl2pPr>
            <a:lvl3pPr marL="1371600" lvl="2" indent="-266700" rtl="0">
              <a:spcBef>
                <a:spcPts val="0"/>
              </a:spcBef>
              <a:spcAft>
                <a:spcPts val="0"/>
              </a:spcAft>
              <a:buSzPts val="6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image" Target="../media/image1.png"/><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48650" y="4818014"/>
            <a:ext cx="548700" cy="277200"/>
          </a:xfrm>
          <a:prstGeom prst="rect">
            <a:avLst/>
          </a:prstGeom>
          <a:noFill/>
          <a:ln>
            <a:noFill/>
          </a:ln>
        </p:spPr>
        <p:txBody>
          <a:bodyPr spcFirstLastPara="1" wrap="square" lIns="91425" tIns="91425" rIns="91425" bIns="91425" anchor="ctr" anchorCtr="0">
            <a:noAutofit/>
          </a:bodyPr>
          <a:lstStyle>
            <a:lvl1pPr lvl="0" algn="ctr" rtl="0">
              <a:buNone/>
              <a:defRPr sz="900">
                <a:solidFill>
                  <a:schemeClr val="accent4"/>
                </a:solidFill>
                <a:latin typeface="DM Sans"/>
                <a:ea typeface="DM Sans"/>
                <a:cs typeface="DM Sans"/>
                <a:sym typeface="DM Sans"/>
              </a:defRPr>
            </a:lvl1pPr>
            <a:lvl2pPr lvl="1" algn="ctr" rtl="0">
              <a:buNone/>
              <a:defRPr sz="900">
                <a:solidFill>
                  <a:schemeClr val="accent4"/>
                </a:solidFill>
                <a:latin typeface="DM Sans"/>
                <a:ea typeface="DM Sans"/>
                <a:cs typeface="DM Sans"/>
                <a:sym typeface="DM Sans"/>
              </a:defRPr>
            </a:lvl2pPr>
            <a:lvl3pPr lvl="2" algn="ctr" rtl="0">
              <a:buNone/>
              <a:defRPr sz="900">
                <a:solidFill>
                  <a:schemeClr val="accent4"/>
                </a:solidFill>
                <a:latin typeface="DM Sans"/>
                <a:ea typeface="DM Sans"/>
                <a:cs typeface="DM Sans"/>
                <a:sym typeface="DM Sans"/>
              </a:defRPr>
            </a:lvl3pPr>
            <a:lvl4pPr lvl="3" algn="ctr" rtl="0">
              <a:buNone/>
              <a:defRPr sz="900">
                <a:solidFill>
                  <a:schemeClr val="accent4"/>
                </a:solidFill>
                <a:latin typeface="DM Sans"/>
                <a:ea typeface="DM Sans"/>
                <a:cs typeface="DM Sans"/>
                <a:sym typeface="DM Sans"/>
              </a:defRPr>
            </a:lvl4pPr>
            <a:lvl5pPr lvl="4" algn="ctr" rtl="0">
              <a:buNone/>
              <a:defRPr sz="900">
                <a:solidFill>
                  <a:schemeClr val="accent4"/>
                </a:solidFill>
                <a:latin typeface="DM Sans"/>
                <a:ea typeface="DM Sans"/>
                <a:cs typeface="DM Sans"/>
                <a:sym typeface="DM Sans"/>
              </a:defRPr>
            </a:lvl5pPr>
            <a:lvl6pPr lvl="5" algn="ctr" rtl="0">
              <a:buNone/>
              <a:defRPr sz="900">
                <a:solidFill>
                  <a:schemeClr val="accent4"/>
                </a:solidFill>
                <a:latin typeface="DM Sans"/>
                <a:ea typeface="DM Sans"/>
                <a:cs typeface="DM Sans"/>
                <a:sym typeface="DM Sans"/>
              </a:defRPr>
            </a:lvl6pPr>
            <a:lvl7pPr lvl="6" algn="ctr" rtl="0">
              <a:buNone/>
              <a:defRPr sz="900">
                <a:solidFill>
                  <a:schemeClr val="accent4"/>
                </a:solidFill>
                <a:latin typeface="DM Sans"/>
                <a:ea typeface="DM Sans"/>
                <a:cs typeface="DM Sans"/>
                <a:sym typeface="DM Sans"/>
              </a:defRPr>
            </a:lvl7pPr>
            <a:lvl8pPr lvl="7" algn="ctr" rtl="0">
              <a:buNone/>
              <a:defRPr sz="900">
                <a:solidFill>
                  <a:schemeClr val="accent4"/>
                </a:solidFill>
                <a:latin typeface="DM Sans"/>
                <a:ea typeface="DM Sans"/>
                <a:cs typeface="DM Sans"/>
                <a:sym typeface="DM Sans"/>
              </a:defRPr>
            </a:lvl8pPr>
            <a:lvl9pPr lvl="8" algn="ctr" rtl="0">
              <a:buNone/>
              <a:defRPr sz="900">
                <a:solidFill>
                  <a:schemeClr val="accent4"/>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
              <a:t>‹#›</a:t>
            </a:fld>
            <a:endParaRPr sz="800"/>
          </a:p>
        </p:txBody>
      </p:sp>
      <p:sp>
        <p:nvSpPr>
          <p:cNvPr id="52" name="Google Shape;52;p13"/>
          <p:cNvSpPr txBox="1">
            <a:spLocks noGrp="1"/>
          </p:cNvSpPr>
          <p:nvPr>
            <p:ph type="title"/>
          </p:nvPr>
        </p:nvSpPr>
        <p:spPr>
          <a:xfrm>
            <a:off x="669752" y="521326"/>
            <a:ext cx="7786800" cy="806700"/>
          </a:xfrm>
          <a:prstGeom prst="rect">
            <a:avLst/>
          </a:prstGeom>
          <a:noFill/>
          <a:ln>
            <a:noFill/>
          </a:ln>
        </p:spPr>
        <p:txBody>
          <a:bodyPr spcFirstLastPara="1" wrap="square" lIns="0" tIns="0" rIns="0" bIns="0" anchor="t" anchorCtr="0">
            <a:normAutofit/>
          </a:bodyPr>
          <a:lstStyle>
            <a:lvl1pPr lvl="0" rtl="0">
              <a:lnSpc>
                <a:spcPct val="90000"/>
              </a:lnSpc>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1pPr>
            <a:lvl2pPr lvl="1"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2pPr>
            <a:lvl3pPr lvl="2"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3pPr>
            <a:lvl4pPr lvl="3"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4pPr>
            <a:lvl5pPr lvl="4"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5pPr>
            <a:lvl6pPr lvl="5"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6pPr>
            <a:lvl7pPr lvl="6"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7pPr>
            <a:lvl8pPr lvl="7"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8pPr>
            <a:lvl9pPr lvl="8"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9pPr>
          </a:lstStyle>
          <a:p>
            <a:endParaRPr/>
          </a:p>
        </p:txBody>
      </p:sp>
      <p:sp>
        <p:nvSpPr>
          <p:cNvPr id="53" name="Google Shape;53;p13"/>
          <p:cNvSpPr txBox="1">
            <a:spLocks noGrp="1"/>
          </p:cNvSpPr>
          <p:nvPr>
            <p:ph type="body" idx="1"/>
          </p:nvPr>
        </p:nvSpPr>
        <p:spPr>
          <a:xfrm>
            <a:off x="601825" y="1638175"/>
            <a:ext cx="7870800" cy="28191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dk2"/>
              </a:buClr>
              <a:buSzPts val="1800"/>
              <a:buFont typeface="DM Sans"/>
              <a:buChar char="●"/>
              <a:defRPr sz="1800" b="1">
                <a:solidFill>
                  <a:schemeClr val="dk2"/>
                </a:solidFill>
                <a:latin typeface="DM Sans"/>
                <a:ea typeface="DM Sans"/>
                <a:cs typeface="DM Sans"/>
                <a:sym typeface="DM Sans"/>
              </a:defRPr>
            </a:lvl1pPr>
            <a:lvl2pPr marL="914400" lvl="1" indent="-292100" rtl="0">
              <a:lnSpc>
                <a:spcPct val="115000"/>
              </a:lnSpc>
              <a:spcBef>
                <a:spcPts val="0"/>
              </a:spcBef>
              <a:spcAft>
                <a:spcPts val="0"/>
              </a:spcAft>
              <a:buClr>
                <a:srgbClr val="1CCFC9"/>
              </a:buClr>
              <a:buSzPts val="1000"/>
              <a:buFont typeface="DM Sans"/>
              <a:buChar char="➕"/>
              <a:defRPr sz="1000">
                <a:solidFill>
                  <a:schemeClr val="accent6"/>
                </a:solidFill>
                <a:latin typeface="DM Sans"/>
                <a:ea typeface="DM Sans"/>
                <a:cs typeface="DM Sans"/>
                <a:sym typeface="DM Sans"/>
              </a:defRPr>
            </a:lvl2pPr>
            <a:lvl3pPr marL="1371600" lvl="2" indent="-266700" rtl="0">
              <a:lnSpc>
                <a:spcPct val="115000"/>
              </a:lnSpc>
              <a:spcBef>
                <a:spcPts val="0"/>
              </a:spcBef>
              <a:spcAft>
                <a:spcPts val="0"/>
              </a:spcAft>
              <a:buClr>
                <a:schemeClr val="accent6"/>
              </a:buClr>
              <a:buSzPts val="600"/>
              <a:buFont typeface="DM Sans"/>
              <a:buChar char="■"/>
              <a:defRPr sz="900" i="1">
                <a:solidFill>
                  <a:schemeClr val="accent6"/>
                </a:solidFill>
                <a:latin typeface="DM Sans"/>
                <a:ea typeface="DM Sans"/>
                <a:cs typeface="DM Sans"/>
                <a:sym typeface="DM Sans"/>
              </a:defRPr>
            </a:lvl3pPr>
            <a:lvl4pPr marL="1828800" lvl="3" indent="-317500" rtl="0">
              <a:lnSpc>
                <a:spcPct val="115000"/>
              </a:lnSpc>
              <a:spcBef>
                <a:spcPts val="0"/>
              </a:spcBef>
              <a:spcAft>
                <a:spcPts val="0"/>
              </a:spcAft>
              <a:buClr>
                <a:schemeClr val="accent6"/>
              </a:buClr>
              <a:buSzPts val="1400"/>
              <a:buFont typeface="DM Sans"/>
              <a:buChar char="●"/>
              <a:defRPr>
                <a:solidFill>
                  <a:schemeClr val="accent6"/>
                </a:solidFill>
                <a:latin typeface="DM Sans"/>
                <a:ea typeface="DM Sans"/>
                <a:cs typeface="DM Sans"/>
                <a:sym typeface="DM Sans"/>
              </a:defRPr>
            </a:lvl4pPr>
            <a:lvl5pPr marL="2286000" lvl="4" indent="-317500" rtl="0">
              <a:lnSpc>
                <a:spcPct val="115000"/>
              </a:lnSpc>
              <a:spcBef>
                <a:spcPts val="0"/>
              </a:spcBef>
              <a:spcAft>
                <a:spcPts val="0"/>
              </a:spcAft>
              <a:buClr>
                <a:schemeClr val="accent6"/>
              </a:buClr>
              <a:buSzPts val="1400"/>
              <a:buFont typeface="DM Sans"/>
              <a:buChar char="○"/>
              <a:defRPr>
                <a:solidFill>
                  <a:schemeClr val="accent6"/>
                </a:solidFill>
                <a:latin typeface="DM Sans"/>
                <a:ea typeface="DM Sans"/>
                <a:cs typeface="DM Sans"/>
                <a:sym typeface="DM Sans"/>
              </a:defRPr>
            </a:lvl5pPr>
            <a:lvl6pPr marL="2743200" lvl="5" indent="-317500" rtl="0">
              <a:lnSpc>
                <a:spcPct val="115000"/>
              </a:lnSpc>
              <a:spcBef>
                <a:spcPts val="0"/>
              </a:spcBef>
              <a:spcAft>
                <a:spcPts val="0"/>
              </a:spcAft>
              <a:buClr>
                <a:schemeClr val="accent6"/>
              </a:buClr>
              <a:buSzPts val="1400"/>
              <a:buFont typeface="DM Sans"/>
              <a:buChar char="■"/>
              <a:defRPr>
                <a:solidFill>
                  <a:schemeClr val="accent6"/>
                </a:solidFill>
                <a:latin typeface="DM Sans"/>
                <a:ea typeface="DM Sans"/>
                <a:cs typeface="DM Sans"/>
                <a:sym typeface="DM Sans"/>
              </a:defRPr>
            </a:lvl6pPr>
            <a:lvl7pPr marL="3200400" lvl="6" indent="-317500" rtl="0">
              <a:lnSpc>
                <a:spcPct val="115000"/>
              </a:lnSpc>
              <a:spcBef>
                <a:spcPts val="0"/>
              </a:spcBef>
              <a:spcAft>
                <a:spcPts val="0"/>
              </a:spcAft>
              <a:buClr>
                <a:schemeClr val="accent6"/>
              </a:buClr>
              <a:buSzPts val="1400"/>
              <a:buFont typeface="DM Sans"/>
              <a:buChar char="●"/>
              <a:defRPr>
                <a:solidFill>
                  <a:schemeClr val="accent6"/>
                </a:solidFill>
                <a:latin typeface="DM Sans"/>
                <a:ea typeface="DM Sans"/>
                <a:cs typeface="DM Sans"/>
                <a:sym typeface="DM Sans"/>
              </a:defRPr>
            </a:lvl7pPr>
            <a:lvl8pPr marL="3657600" lvl="7" indent="-317500" rtl="0">
              <a:lnSpc>
                <a:spcPct val="115000"/>
              </a:lnSpc>
              <a:spcBef>
                <a:spcPts val="0"/>
              </a:spcBef>
              <a:spcAft>
                <a:spcPts val="0"/>
              </a:spcAft>
              <a:buClr>
                <a:schemeClr val="accent6"/>
              </a:buClr>
              <a:buSzPts val="1400"/>
              <a:buFont typeface="DM Sans"/>
              <a:buChar char="○"/>
              <a:defRPr>
                <a:solidFill>
                  <a:schemeClr val="accent6"/>
                </a:solidFill>
                <a:latin typeface="DM Sans"/>
                <a:ea typeface="DM Sans"/>
                <a:cs typeface="DM Sans"/>
                <a:sym typeface="DM Sans"/>
              </a:defRPr>
            </a:lvl8pPr>
            <a:lvl9pPr marL="4114800" lvl="8" indent="-317500" rtl="0">
              <a:lnSpc>
                <a:spcPct val="115000"/>
              </a:lnSpc>
              <a:spcBef>
                <a:spcPts val="0"/>
              </a:spcBef>
              <a:spcAft>
                <a:spcPts val="0"/>
              </a:spcAft>
              <a:buClr>
                <a:schemeClr val="accent6"/>
              </a:buClr>
              <a:buSzPts val="1400"/>
              <a:buFont typeface="DM Sans"/>
              <a:buChar char="■"/>
              <a:defRPr>
                <a:solidFill>
                  <a:schemeClr val="accent6"/>
                </a:solidFill>
                <a:latin typeface="DM Sans"/>
                <a:ea typeface="DM Sans"/>
                <a:cs typeface="DM Sans"/>
                <a:sym typeface="DM Sans"/>
              </a:defRPr>
            </a:lvl9pPr>
          </a:lstStyle>
          <a:p>
            <a:endParaRPr/>
          </a:p>
        </p:txBody>
      </p:sp>
      <p:pic>
        <p:nvPicPr>
          <p:cNvPr id="54" name="Google Shape;54;p13"/>
          <p:cNvPicPr preferRelativeResize="0"/>
          <p:nvPr/>
        </p:nvPicPr>
        <p:blipFill>
          <a:blip r:embed="rId57">
            <a:alphaModFix/>
          </a:blip>
          <a:stretch>
            <a:fillRect/>
          </a:stretch>
        </p:blipFill>
        <p:spPr>
          <a:xfrm>
            <a:off x="170050" y="4849464"/>
            <a:ext cx="2465225" cy="214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 id="2147483711" r:id="rId52"/>
    <p:sldLayoutId id="2147483712" r:id="rId53"/>
    <p:sldLayoutId id="2147483713" r:id="rId54"/>
    <p:sldLayoutId id="2147483714" r:id="rId55"/>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07">
          <p15:clr>
            <a:srgbClr val="EA4335"/>
          </p15:clr>
        </p15:guide>
        <p15:guide id="2" pos="2880">
          <p15:clr>
            <a:srgbClr val="EA4335"/>
          </p15:clr>
        </p15:guide>
        <p15:guide id="3" pos="432">
          <p15:clr>
            <a:srgbClr val="EA4335"/>
          </p15:clr>
        </p15:guide>
        <p15:guide id="4" orient="horz" pos="432">
          <p15:clr>
            <a:srgbClr val="EA4335"/>
          </p15:clr>
        </p15:guide>
        <p15:guide id="5" orient="horz" pos="2952">
          <p15:clr>
            <a:srgbClr val="EA4335"/>
          </p15:clr>
        </p15:guide>
        <p15:guide id="6" pos="5337">
          <p15:clr>
            <a:srgbClr val="EA4335"/>
          </p15:clr>
        </p15:guide>
        <p15:guide id="7" pos="4536">
          <p15:clr>
            <a:srgbClr val="EA4335"/>
          </p15:clr>
        </p15:guide>
        <p15:guide id="8" pos="3708">
          <p15:clr>
            <a:srgbClr val="EA4335"/>
          </p15:clr>
        </p15:guide>
        <p15:guide id="9" pos="2070">
          <p15:clr>
            <a:srgbClr val="EA4335"/>
          </p15:clr>
        </p15:guide>
        <p15:guide id="10" pos="1242">
          <p15:clr>
            <a:srgbClr val="EA4335"/>
          </p15:clr>
        </p15:guide>
        <p15:guide id="11" pos="2976">
          <p15:clr>
            <a:srgbClr val="EA4335"/>
          </p15:clr>
        </p15:guide>
        <p15:guide id="12" pos="214">
          <p15:clr>
            <a:schemeClr val="dk1"/>
          </p15:clr>
        </p15:guide>
        <p15:guide id="13" orient="horz" pos="214">
          <p15:clr>
            <a:schemeClr val="dk1"/>
          </p15:clr>
        </p15:guide>
        <p15:guide id="14" pos="5558">
          <p15:clr>
            <a:schemeClr val="dk1"/>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9.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18.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92"/>
        <p:cNvGrpSpPr/>
        <p:nvPr/>
      </p:nvGrpSpPr>
      <p:grpSpPr>
        <a:xfrm>
          <a:off x="0" y="0"/>
          <a:ext cx="0" cy="0"/>
          <a:chOff x="0" y="0"/>
          <a:chExt cx="0" cy="0"/>
        </a:xfrm>
      </p:grpSpPr>
      <p:sp>
        <p:nvSpPr>
          <p:cNvPr id="393" name="Google Shape;393;p70"/>
          <p:cNvSpPr txBox="1">
            <a:spLocks noGrp="1"/>
          </p:cNvSpPr>
          <p:nvPr>
            <p:ph type="title"/>
          </p:nvPr>
        </p:nvSpPr>
        <p:spPr>
          <a:xfrm>
            <a:off x="3483700" y="1880900"/>
            <a:ext cx="5404800" cy="1299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Hiring Event:</a:t>
            </a:r>
            <a:br>
              <a:rPr lang="en">
                <a:solidFill>
                  <a:schemeClr val="lt1"/>
                </a:solidFill>
              </a:rPr>
            </a:br>
            <a:r>
              <a:rPr lang="en">
                <a:solidFill>
                  <a:schemeClr val="lt1"/>
                </a:solidFill>
              </a:rPr>
              <a:t>Why Workers are Demanding </a:t>
            </a:r>
            <a:r>
              <a:rPr lang="en" b="1">
                <a:solidFill>
                  <a:schemeClr val="accent3"/>
                </a:solidFill>
              </a:rPr>
              <a:t>On-Demand Payments</a:t>
            </a:r>
            <a:r>
              <a:rPr lang="en">
                <a:solidFill>
                  <a:schemeClr val="accent3"/>
                </a:solidFill>
              </a:rPr>
              <a:t> </a:t>
            </a:r>
            <a:endParaRPr/>
          </a:p>
        </p:txBody>
      </p:sp>
      <p:sp>
        <p:nvSpPr>
          <p:cNvPr id="395" name="Google Shape;395;p70"/>
          <p:cNvSpPr/>
          <p:nvPr/>
        </p:nvSpPr>
        <p:spPr>
          <a:xfrm>
            <a:off x="127400" y="4846250"/>
            <a:ext cx="2887500" cy="249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70"/>
          <p:cNvPicPr preferRelativeResize="0"/>
          <p:nvPr/>
        </p:nvPicPr>
        <p:blipFill rotWithShape="1">
          <a:blip r:embed="rId3">
            <a:alphaModFix/>
          </a:blip>
          <a:srcRect l="28940" r="38294"/>
          <a:stretch/>
        </p:blipFill>
        <p:spPr>
          <a:xfrm>
            <a:off x="1185144" y="657600"/>
            <a:ext cx="1879200" cy="3828300"/>
          </a:xfrm>
          <a:prstGeom prst="roundRect">
            <a:avLst>
              <a:gd name="adj" fmla="val 50000"/>
            </a:avLst>
          </a:prstGeom>
          <a:noFill/>
          <a:ln>
            <a:noFill/>
          </a:ln>
        </p:spPr>
      </p:pic>
      <p:sp>
        <p:nvSpPr>
          <p:cNvPr id="397" name="Google Shape;397;p70"/>
          <p:cNvSpPr/>
          <p:nvPr/>
        </p:nvSpPr>
        <p:spPr>
          <a:xfrm>
            <a:off x="1242450" y="629406"/>
            <a:ext cx="1879200" cy="38283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6"/>
        <p:cNvGrpSpPr/>
        <p:nvPr/>
      </p:nvGrpSpPr>
      <p:grpSpPr>
        <a:xfrm>
          <a:off x="0" y="0"/>
          <a:ext cx="0" cy="0"/>
          <a:chOff x="0" y="0"/>
          <a:chExt cx="0" cy="0"/>
        </a:xfrm>
      </p:grpSpPr>
      <p:pic>
        <p:nvPicPr>
          <p:cNvPr id="497" name="Google Shape;497;p79"/>
          <p:cNvPicPr preferRelativeResize="0"/>
          <p:nvPr/>
        </p:nvPicPr>
        <p:blipFill>
          <a:blip r:embed="rId3">
            <a:alphaModFix/>
          </a:blip>
          <a:stretch>
            <a:fillRect/>
          </a:stretch>
        </p:blipFill>
        <p:spPr>
          <a:xfrm>
            <a:off x="9360950" y="1459263"/>
            <a:ext cx="7457802" cy="2224975"/>
          </a:xfrm>
          <a:prstGeom prst="rect">
            <a:avLst/>
          </a:prstGeom>
          <a:noFill/>
          <a:ln>
            <a:noFill/>
          </a:ln>
        </p:spPr>
      </p:pic>
      <p:pic>
        <p:nvPicPr>
          <p:cNvPr id="498" name="Google Shape;498;p79"/>
          <p:cNvPicPr preferRelativeResize="0"/>
          <p:nvPr/>
        </p:nvPicPr>
        <p:blipFill>
          <a:blip r:embed="rId4">
            <a:alphaModFix/>
          </a:blip>
          <a:stretch>
            <a:fillRect/>
          </a:stretch>
        </p:blipFill>
        <p:spPr>
          <a:xfrm>
            <a:off x="9241571" y="1921621"/>
            <a:ext cx="568250" cy="685850"/>
          </a:xfrm>
          <a:prstGeom prst="rect">
            <a:avLst/>
          </a:prstGeom>
          <a:noFill/>
          <a:ln>
            <a:noFill/>
          </a:ln>
        </p:spPr>
      </p:pic>
      <p:sp>
        <p:nvSpPr>
          <p:cNvPr id="499" name="Google Shape;499;p79"/>
          <p:cNvSpPr txBox="1">
            <a:spLocks noGrp="1"/>
          </p:cNvSpPr>
          <p:nvPr>
            <p:ph type="subTitle" idx="4294967295"/>
          </p:nvPr>
        </p:nvSpPr>
        <p:spPr>
          <a:xfrm>
            <a:off x="690539" y="1315479"/>
            <a:ext cx="3013200" cy="1722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Section #</a:t>
            </a:r>
            <a:endParaRPr/>
          </a:p>
        </p:txBody>
      </p:sp>
      <p:sp>
        <p:nvSpPr>
          <p:cNvPr id="500" name="Google Shape;500;p79"/>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501" name="Google Shape;501;p79"/>
          <p:cNvSpPr txBox="1">
            <a:spLocks noGrp="1"/>
          </p:cNvSpPr>
          <p:nvPr>
            <p:ph type="title"/>
          </p:nvPr>
        </p:nvSpPr>
        <p:spPr>
          <a:xfrm>
            <a:off x="719850" y="560500"/>
            <a:ext cx="3726300" cy="35841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400" b="1"/>
              <a:t>The Takeaway:</a:t>
            </a:r>
            <a:endParaRPr sz="3400" b="1"/>
          </a:p>
          <a:p>
            <a:pPr marL="0" lvl="0" indent="0" algn="l" rtl="0">
              <a:spcBef>
                <a:spcPts val="0"/>
              </a:spcBef>
              <a:spcAft>
                <a:spcPts val="0"/>
              </a:spcAft>
              <a:buNone/>
            </a:pPr>
            <a:br>
              <a:rPr lang="en" sz="1566"/>
            </a:br>
            <a:r>
              <a:rPr lang="en" sz="1566"/>
              <a:t>Employers who incorporate programs to help their workforce manage and stabilize financial security will stand out in the hiring crowd and be able to attract more loyal, productive, and financially stable workers.</a:t>
            </a:r>
            <a:endParaRPr sz="1566"/>
          </a:p>
          <a:p>
            <a:pPr marL="0" lvl="0" indent="0" algn="l" rtl="0">
              <a:spcBef>
                <a:spcPts val="0"/>
              </a:spcBef>
              <a:spcAft>
                <a:spcPts val="0"/>
              </a:spcAft>
              <a:buNone/>
            </a:pPr>
            <a:endParaRPr sz="3400" b="1"/>
          </a:p>
        </p:txBody>
      </p:sp>
      <p:sp>
        <p:nvSpPr>
          <p:cNvPr id="502" name="Google Shape;502;p79"/>
          <p:cNvSpPr txBox="1"/>
          <p:nvPr/>
        </p:nvSpPr>
        <p:spPr>
          <a:xfrm>
            <a:off x="735550" y="264000"/>
            <a:ext cx="2790900" cy="19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1100" b="1">
                <a:solidFill>
                  <a:srgbClr val="FC4C02"/>
                </a:solidFill>
                <a:latin typeface="DM Sans"/>
                <a:ea typeface="DM Sans"/>
                <a:cs typeface="DM Sans"/>
                <a:sym typeface="DM Sans"/>
              </a:rPr>
              <a:t>How Employees’ Needs are Driving Demand</a:t>
            </a:r>
            <a:endParaRPr sz="1100" b="1">
              <a:solidFill>
                <a:srgbClr val="FC4C02"/>
              </a:solidFill>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0"/>
          <p:cNvSpPr txBox="1">
            <a:spLocks noGrp="1"/>
          </p:cNvSpPr>
          <p:nvPr>
            <p:ph type="title"/>
          </p:nvPr>
        </p:nvSpPr>
        <p:spPr>
          <a:xfrm>
            <a:off x="745950" y="567975"/>
            <a:ext cx="8303100" cy="972900"/>
          </a:xfrm>
          <a:prstGeom prst="rect">
            <a:avLst/>
          </a:prstGeom>
        </p:spPr>
        <p:txBody>
          <a:bodyPr spcFirstLastPara="1" wrap="square" lIns="0" tIns="0" rIns="0" bIns="0" anchor="t" anchorCtr="0">
            <a:normAutofit/>
          </a:bodyPr>
          <a:lstStyle/>
          <a:p>
            <a:pPr marL="0" lvl="0" indent="0" algn="l" rtl="0">
              <a:spcBef>
                <a:spcPts val="0"/>
              </a:spcBef>
              <a:spcAft>
                <a:spcPts val="0"/>
              </a:spcAft>
              <a:buSzPts val="990"/>
              <a:buNone/>
            </a:pPr>
            <a:r>
              <a:rPr lang="en" sz="3040"/>
              <a:t>Workers Want </a:t>
            </a:r>
            <a:r>
              <a:rPr lang="en" sz="3040" b="1"/>
              <a:t>Earned Wage Access</a:t>
            </a:r>
            <a:endParaRPr sz="3040" b="1"/>
          </a:p>
        </p:txBody>
      </p:sp>
      <p:sp>
        <p:nvSpPr>
          <p:cNvPr id="508" name="Google Shape;508;p80"/>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509" name="Google Shape;509;p80"/>
          <p:cNvSpPr txBox="1">
            <a:spLocks noGrp="1"/>
          </p:cNvSpPr>
          <p:nvPr>
            <p:ph type="body" idx="4294967295"/>
          </p:nvPr>
        </p:nvSpPr>
        <p:spPr>
          <a:xfrm>
            <a:off x="745950" y="1668925"/>
            <a:ext cx="1963800" cy="1979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800">
                <a:solidFill>
                  <a:schemeClr val="accent3"/>
                </a:solidFill>
              </a:rPr>
              <a:t>77%</a:t>
            </a:r>
            <a:endParaRPr sz="4800" b="0">
              <a:solidFill>
                <a:schemeClr val="accent3"/>
              </a:solidFill>
            </a:endParaRPr>
          </a:p>
          <a:p>
            <a:pPr marL="0" lvl="0" indent="0" algn="l" rtl="0">
              <a:lnSpc>
                <a:spcPct val="115000"/>
              </a:lnSpc>
              <a:spcBef>
                <a:spcPts val="600"/>
              </a:spcBef>
              <a:spcAft>
                <a:spcPts val="0"/>
              </a:spcAft>
              <a:buNone/>
            </a:pPr>
            <a:r>
              <a:rPr lang="en" sz="1200" b="0"/>
              <a:t>of employees want faster access to earned wages</a:t>
            </a:r>
            <a:r>
              <a:rPr lang="en" sz="1200" b="0" baseline="30000"/>
              <a:t>9</a:t>
            </a:r>
            <a:endParaRPr sz="1200" b="0" baseline="30000"/>
          </a:p>
          <a:p>
            <a:pPr marL="0" lvl="0" indent="0" algn="l" rtl="0">
              <a:lnSpc>
                <a:spcPct val="115000"/>
              </a:lnSpc>
              <a:spcBef>
                <a:spcPts val="1200"/>
              </a:spcBef>
              <a:spcAft>
                <a:spcPts val="0"/>
              </a:spcAft>
              <a:buNone/>
            </a:pPr>
            <a:endParaRPr sz="1200" b="0"/>
          </a:p>
          <a:p>
            <a:pPr marL="0" lvl="0" indent="0" algn="l" rtl="0">
              <a:lnSpc>
                <a:spcPct val="115000"/>
              </a:lnSpc>
              <a:spcBef>
                <a:spcPts val="1200"/>
              </a:spcBef>
              <a:spcAft>
                <a:spcPts val="1200"/>
              </a:spcAft>
              <a:buNone/>
            </a:pPr>
            <a:endParaRPr sz="900" b="0"/>
          </a:p>
        </p:txBody>
      </p:sp>
      <p:sp>
        <p:nvSpPr>
          <p:cNvPr id="510" name="Google Shape;510;p80"/>
          <p:cNvSpPr txBox="1">
            <a:spLocks noGrp="1"/>
          </p:cNvSpPr>
          <p:nvPr>
            <p:ph type="body" idx="4294967295"/>
          </p:nvPr>
        </p:nvSpPr>
        <p:spPr>
          <a:xfrm>
            <a:off x="3438575" y="1668925"/>
            <a:ext cx="2061300" cy="1979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800">
                <a:solidFill>
                  <a:schemeClr val="accent3"/>
                </a:solidFill>
              </a:rPr>
              <a:t>79%</a:t>
            </a:r>
            <a:endParaRPr sz="4800" b="0">
              <a:solidFill>
                <a:schemeClr val="accent3"/>
              </a:solidFill>
            </a:endParaRPr>
          </a:p>
          <a:p>
            <a:pPr marL="0" lvl="0" indent="0" algn="l" rtl="0">
              <a:lnSpc>
                <a:spcPct val="115000"/>
              </a:lnSpc>
              <a:spcBef>
                <a:spcPts val="600"/>
              </a:spcBef>
              <a:spcAft>
                <a:spcPts val="0"/>
              </a:spcAft>
              <a:buNone/>
            </a:pPr>
            <a:r>
              <a:rPr lang="en" sz="1200" b="0"/>
              <a:t>of workers are interested in working for employers who provide on-demand access to earned wages</a:t>
            </a:r>
            <a:r>
              <a:rPr lang="en" sz="1200" b="0" baseline="30000"/>
              <a:t>10</a:t>
            </a:r>
            <a:endParaRPr sz="1200" b="0" baseline="30000"/>
          </a:p>
          <a:p>
            <a:pPr marL="0" lvl="0" indent="0" algn="l" rtl="0">
              <a:lnSpc>
                <a:spcPct val="115000"/>
              </a:lnSpc>
              <a:spcBef>
                <a:spcPts val="1200"/>
              </a:spcBef>
              <a:spcAft>
                <a:spcPts val="0"/>
              </a:spcAft>
              <a:buNone/>
            </a:pPr>
            <a:endParaRPr sz="1200" b="0"/>
          </a:p>
          <a:p>
            <a:pPr marL="0" lvl="0" indent="0" algn="l" rtl="0">
              <a:lnSpc>
                <a:spcPct val="115000"/>
              </a:lnSpc>
              <a:spcBef>
                <a:spcPts val="1200"/>
              </a:spcBef>
              <a:spcAft>
                <a:spcPts val="0"/>
              </a:spcAft>
              <a:buNone/>
            </a:pPr>
            <a:endParaRPr sz="900" b="0"/>
          </a:p>
          <a:p>
            <a:pPr marL="0" lvl="0" indent="0" algn="l" rtl="0">
              <a:lnSpc>
                <a:spcPct val="115000"/>
              </a:lnSpc>
              <a:spcBef>
                <a:spcPts val="1200"/>
              </a:spcBef>
              <a:spcAft>
                <a:spcPts val="1200"/>
              </a:spcAft>
              <a:buNone/>
            </a:pPr>
            <a:endParaRPr sz="900" b="0"/>
          </a:p>
        </p:txBody>
      </p:sp>
      <p:sp>
        <p:nvSpPr>
          <p:cNvPr id="511" name="Google Shape;511;p80"/>
          <p:cNvSpPr txBox="1">
            <a:spLocks noGrp="1"/>
          </p:cNvSpPr>
          <p:nvPr>
            <p:ph type="body" idx="4294967295"/>
          </p:nvPr>
        </p:nvSpPr>
        <p:spPr>
          <a:xfrm>
            <a:off x="6304901" y="1668925"/>
            <a:ext cx="1911900" cy="1979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800">
                <a:solidFill>
                  <a:schemeClr val="accent3"/>
                </a:solidFill>
              </a:rPr>
              <a:t>37%</a:t>
            </a:r>
            <a:endParaRPr sz="4800" b="0">
              <a:solidFill>
                <a:schemeClr val="accent3"/>
              </a:solidFill>
            </a:endParaRPr>
          </a:p>
          <a:p>
            <a:pPr marL="0" lvl="0" indent="0" algn="l" rtl="0">
              <a:lnSpc>
                <a:spcPct val="115000"/>
              </a:lnSpc>
              <a:spcBef>
                <a:spcPts val="600"/>
              </a:spcBef>
              <a:spcAft>
                <a:spcPts val="0"/>
              </a:spcAft>
              <a:buNone/>
            </a:pPr>
            <a:r>
              <a:rPr lang="en" sz="1200" b="0"/>
              <a:t>of hourly workers would consider changing employers for access to earned wages.</a:t>
            </a:r>
            <a:r>
              <a:rPr lang="en" sz="1200" b="0" baseline="30000"/>
              <a:t>11</a:t>
            </a:r>
            <a:endParaRPr sz="1200" b="0" baseline="30000"/>
          </a:p>
          <a:p>
            <a:pPr marL="0" lvl="0" indent="0" algn="l" rtl="0">
              <a:lnSpc>
                <a:spcPct val="115000"/>
              </a:lnSpc>
              <a:spcBef>
                <a:spcPts val="1200"/>
              </a:spcBef>
              <a:spcAft>
                <a:spcPts val="0"/>
              </a:spcAft>
              <a:buNone/>
            </a:pPr>
            <a:endParaRPr sz="1200" b="0"/>
          </a:p>
          <a:p>
            <a:pPr marL="0" lvl="0" indent="0" algn="l" rtl="0">
              <a:lnSpc>
                <a:spcPct val="115000"/>
              </a:lnSpc>
              <a:spcBef>
                <a:spcPts val="1200"/>
              </a:spcBef>
              <a:spcAft>
                <a:spcPts val="0"/>
              </a:spcAft>
              <a:buNone/>
            </a:pPr>
            <a:endParaRPr sz="900" b="0"/>
          </a:p>
          <a:p>
            <a:pPr marL="0" lvl="0" indent="0" algn="l" rtl="0">
              <a:lnSpc>
                <a:spcPct val="115000"/>
              </a:lnSpc>
              <a:spcBef>
                <a:spcPts val="1200"/>
              </a:spcBef>
              <a:spcAft>
                <a:spcPts val="0"/>
              </a:spcAft>
              <a:buNone/>
            </a:pPr>
            <a:endParaRPr sz="900" b="0"/>
          </a:p>
          <a:p>
            <a:pPr marL="0" lvl="0" indent="0" algn="l" rtl="0">
              <a:lnSpc>
                <a:spcPct val="115000"/>
              </a:lnSpc>
              <a:spcBef>
                <a:spcPts val="1200"/>
              </a:spcBef>
              <a:spcAft>
                <a:spcPts val="1200"/>
              </a:spcAft>
              <a:buNone/>
            </a:pPr>
            <a:endParaRPr sz="900" b="0"/>
          </a:p>
        </p:txBody>
      </p:sp>
      <p:sp>
        <p:nvSpPr>
          <p:cNvPr id="512" name="Google Shape;512;p80"/>
          <p:cNvSpPr txBox="1"/>
          <p:nvPr/>
        </p:nvSpPr>
        <p:spPr>
          <a:xfrm>
            <a:off x="161725" y="3885950"/>
            <a:ext cx="9502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3F3F3F"/>
                </a:solidFill>
                <a:latin typeface="DM Sans"/>
                <a:ea typeface="DM Sans"/>
                <a:cs typeface="DM Sans"/>
                <a:sym typeface="DM Sans"/>
              </a:rPr>
              <a:t>9 Netspend, “Power of the Pivot: Embracing Three Major Pandemic-Driven Trends”, April 2021 Page 4</a:t>
            </a:r>
            <a:endParaRPr sz="800">
              <a:solidFill>
                <a:srgbClr val="3F3F3F"/>
              </a:solidFill>
              <a:latin typeface="DM Sans"/>
              <a:ea typeface="DM Sans"/>
              <a:cs typeface="DM Sans"/>
              <a:sym typeface="DM Sans"/>
            </a:endParaRPr>
          </a:p>
          <a:p>
            <a:pPr marL="0" lvl="0" indent="0" algn="l" rtl="0">
              <a:spcBef>
                <a:spcPts val="0"/>
              </a:spcBef>
              <a:spcAft>
                <a:spcPts val="0"/>
              </a:spcAft>
              <a:buNone/>
            </a:pPr>
            <a:r>
              <a:rPr lang="en" sz="800">
                <a:solidFill>
                  <a:srgbClr val="3F3F3F"/>
                </a:solidFill>
                <a:latin typeface="DM Sans"/>
                <a:ea typeface="DM Sans"/>
                <a:cs typeface="DM Sans"/>
                <a:sym typeface="DM Sans"/>
              </a:rPr>
              <a:t>https://www2.e4.netspend.com/l/533722/2021-04-09/h4ygm4?li_fat_id=1aac4863-dc55-4bf9-901d-e9241510e7f8</a:t>
            </a:r>
            <a:endParaRPr sz="800">
              <a:solidFill>
                <a:srgbClr val="3F3F3F"/>
              </a:solidFill>
              <a:latin typeface="DM Sans"/>
              <a:ea typeface="DM Sans"/>
              <a:cs typeface="DM Sans"/>
              <a:sym typeface="DM Sans"/>
            </a:endParaRPr>
          </a:p>
          <a:p>
            <a:pPr marL="0" lvl="0" indent="0" algn="l" rtl="0">
              <a:spcBef>
                <a:spcPts val="0"/>
              </a:spcBef>
              <a:spcAft>
                <a:spcPts val="0"/>
              </a:spcAft>
              <a:buNone/>
            </a:pPr>
            <a:r>
              <a:rPr lang="en" sz="800">
                <a:solidFill>
                  <a:srgbClr val="3F3F3F"/>
                </a:solidFill>
                <a:latin typeface="DM Sans"/>
                <a:ea typeface="DM Sans"/>
                <a:cs typeface="DM Sans"/>
                <a:sym typeface="DM Sans"/>
              </a:rPr>
              <a:t>10 Netspend, “Power of the Pivot: Embracing Three Major Pandemic-Driven Trends”, April 2021 Page 4</a:t>
            </a:r>
            <a:endParaRPr sz="800">
              <a:solidFill>
                <a:srgbClr val="3F3F3F"/>
              </a:solidFill>
              <a:latin typeface="DM Sans"/>
              <a:ea typeface="DM Sans"/>
              <a:cs typeface="DM Sans"/>
              <a:sym typeface="DM Sans"/>
            </a:endParaRPr>
          </a:p>
          <a:p>
            <a:pPr marL="0" lvl="0" indent="0" algn="l" rtl="0">
              <a:spcBef>
                <a:spcPts val="0"/>
              </a:spcBef>
              <a:spcAft>
                <a:spcPts val="0"/>
              </a:spcAft>
              <a:buNone/>
            </a:pPr>
            <a:r>
              <a:rPr lang="en" sz="800">
                <a:solidFill>
                  <a:srgbClr val="3F3F3F"/>
                </a:solidFill>
                <a:latin typeface="DM Sans"/>
                <a:ea typeface="DM Sans"/>
                <a:cs typeface="DM Sans"/>
                <a:sym typeface="DM Sans"/>
              </a:rPr>
              <a:t>https://www2.e4.netspend.com/l/533722/2021-04-09/h4ygm4?li_fat_id=1aac4863-dc55-4bf9-901d-e9241510e7f8</a:t>
            </a:r>
            <a:endParaRPr sz="800">
              <a:solidFill>
                <a:srgbClr val="3F3F3F"/>
              </a:solidFill>
              <a:latin typeface="DM Sans"/>
              <a:ea typeface="DM Sans"/>
              <a:cs typeface="DM Sans"/>
              <a:sym typeface="DM Sans"/>
            </a:endParaRPr>
          </a:p>
          <a:p>
            <a:pPr marL="0" lvl="0" indent="0" algn="l" rtl="0">
              <a:spcBef>
                <a:spcPts val="0"/>
              </a:spcBef>
              <a:spcAft>
                <a:spcPts val="0"/>
              </a:spcAft>
              <a:buNone/>
            </a:pPr>
            <a:r>
              <a:rPr lang="en" sz="800">
                <a:solidFill>
                  <a:srgbClr val="3F3F3F"/>
                </a:solidFill>
                <a:latin typeface="DM Sans"/>
                <a:ea typeface="DM Sans"/>
                <a:cs typeface="DM Sans"/>
                <a:sym typeface="DM Sans"/>
              </a:rPr>
              <a:t>11 Netspend, “Power of the Pivot: Embracing Three Major Pandemic-Driven Trends”, April 2021 Page 4</a:t>
            </a:r>
            <a:endParaRPr sz="800">
              <a:solidFill>
                <a:srgbClr val="3F3F3F"/>
              </a:solidFill>
              <a:latin typeface="DM Sans"/>
              <a:ea typeface="DM Sans"/>
              <a:cs typeface="DM Sans"/>
              <a:sym typeface="DM Sans"/>
            </a:endParaRPr>
          </a:p>
          <a:p>
            <a:pPr marL="0" lvl="0" indent="0" algn="l" rtl="0">
              <a:spcBef>
                <a:spcPts val="0"/>
              </a:spcBef>
              <a:spcAft>
                <a:spcPts val="0"/>
              </a:spcAft>
              <a:buNone/>
            </a:pPr>
            <a:r>
              <a:rPr lang="en" sz="800">
                <a:solidFill>
                  <a:srgbClr val="3F3F3F"/>
                </a:solidFill>
                <a:latin typeface="DM Sans"/>
                <a:ea typeface="DM Sans"/>
                <a:cs typeface="DM Sans"/>
                <a:sym typeface="DM Sans"/>
              </a:rPr>
              <a:t>https://www2.e4.netspend.com/l/533722/2021-04-09/h4ygm4?li_fat_id=1aac4863-dc55-4bf9-901d-e9241510e7f8</a:t>
            </a:r>
            <a:endParaRPr sz="800">
              <a:solidFill>
                <a:srgbClr val="3F3F3F"/>
              </a:solidFill>
              <a:latin typeface="DM Sans"/>
              <a:ea typeface="DM Sans"/>
              <a:cs typeface="DM Sans"/>
              <a:sym typeface="DM Sans"/>
            </a:endParaRPr>
          </a:p>
          <a:p>
            <a:pPr marL="0" lvl="0" indent="0" algn="l" rtl="0">
              <a:spcBef>
                <a:spcPts val="0"/>
              </a:spcBef>
              <a:spcAft>
                <a:spcPts val="0"/>
              </a:spcAft>
              <a:buNone/>
            </a:pPr>
            <a:endParaRPr sz="800">
              <a:solidFill>
                <a:schemeClr val="accent4"/>
              </a:solidFill>
              <a:latin typeface="DM Sans"/>
              <a:ea typeface="DM Sans"/>
              <a:cs typeface="DM Sans"/>
              <a:sym typeface="DM Sans"/>
            </a:endParaRPr>
          </a:p>
        </p:txBody>
      </p:sp>
      <p:sp>
        <p:nvSpPr>
          <p:cNvPr id="513" name="Google Shape;513;p80"/>
          <p:cNvSpPr txBox="1"/>
          <p:nvPr/>
        </p:nvSpPr>
        <p:spPr>
          <a:xfrm>
            <a:off x="735550" y="340200"/>
            <a:ext cx="2790900" cy="191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 sz="1000" b="1">
                <a:solidFill>
                  <a:srgbClr val="FC4C02"/>
                </a:solidFill>
                <a:latin typeface="DM Sans"/>
                <a:ea typeface="DM Sans"/>
                <a:cs typeface="DM Sans"/>
                <a:sym typeface="DM Sans"/>
              </a:rPr>
              <a:t>How Employees’ Needs are Driving Demand</a:t>
            </a:r>
            <a:endParaRPr sz="1000" b="1">
              <a:solidFill>
                <a:srgbClr val="FC4C02"/>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1"/>
          <p:cNvSpPr txBox="1">
            <a:spLocks noGrp="1"/>
          </p:cNvSpPr>
          <p:nvPr>
            <p:ph type="title" idx="4294967295"/>
          </p:nvPr>
        </p:nvSpPr>
        <p:spPr>
          <a:xfrm>
            <a:off x="745950" y="515250"/>
            <a:ext cx="6161100" cy="5364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a:t>What is </a:t>
            </a:r>
            <a:r>
              <a:rPr lang="en" b="1"/>
              <a:t>Earned Wage Access?</a:t>
            </a:r>
            <a:endParaRPr b="1"/>
          </a:p>
        </p:txBody>
      </p:sp>
      <p:sp>
        <p:nvSpPr>
          <p:cNvPr id="519" name="Google Shape;519;p81"/>
          <p:cNvSpPr txBox="1">
            <a:spLocks noGrp="1"/>
          </p:cNvSpPr>
          <p:nvPr>
            <p:ph type="title" idx="4"/>
          </p:nvPr>
        </p:nvSpPr>
        <p:spPr>
          <a:xfrm>
            <a:off x="1003250" y="1985900"/>
            <a:ext cx="2440800" cy="2658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400"/>
              <a:t>Data:</a:t>
            </a:r>
            <a:r>
              <a:rPr lang="en" sz="1400" b="0"/>
              <a:t> Employer provides basic enrollment and wage data to the provider</a:t>
            </a:r>
            <a:endParaRPr sz="1400" b="0"/>
          </a:p>
          <a:p>
            <a:pPr marL="0" lvl="0" indent="0" algn="l" rtl="0">
              <a:lnSpc>
                <a:spcPct val="100000"/>
              </a:lnSpc>
              <a:spcBef>
                <a:spcPts val="0"/>
              </a:spcBef>
              <a:spcAft>
                <a:spcPts val="0"/>
              </a:spcAft>
              <a:buNone/>
            </a:pPr>
            <a:endParaRPr sz="1400" b="0"/>
          </a:p>
          <a:p>
            <a:pPr marL="0" lvl="0" indent="0" algn="l" rtl="0">
              <a:lnSpc>
                <a:spcPct val="100000"/>
              </a:lnSpc>
              <a:spcBef>
                <a:spcPts val="500"/>
              </a:spcBef>
              <a:spcAft>
                <a:spcPts val="0"/>
              </a:spcAft>
              <a:buNone/>
            </a:pPr>
            <a:endParaRPr sz="1400"/>
          </a:p>
          <a:p>
            <a:pPr marL="0" lvl="0" indent="0" algn="l" rtl="0">
              <a:lnSpc>
                <a:spcPct val="100000"/>
              </a:lnSpc>
              <a:spcBef>
                <a:spcPts val="0"/>
              </a:spcBef>
              <a:spcAft>
                <a:spcPts val="0"/>
              </a:spcAft>
              <a:buNone/>
            </a:pPr>
            <a:r>
              <a:rPr lang="en" sz="1400"/>
              <a:t>Mobile App:</a:t>
            </a:r>
            <a:r>
              <a:rPr lang="en" sz="1400" b="0"/>
              <a:t> An interface that allows employees to view funds available and transfer to their chosen account</a:t>
            </a:r>
            <a:endParaRPr sz="1400" b="0"/>
          </a:p>
          <a:p>
            <a:pPr marL="0" lvl="0" indent="0" algn="l" rtl="0">
              <a:lnSpc>
                <a:spcPct val="100000"/>
              </a:lnSpc>
              <a:spcBef>
                <a:spcPts val="500"/>
              </a:spcBef>
              <a:spcAft>
                <a:spcPts val="0"/>
              </a:spcAft>
              <a:buNone/>
            </a:pPr>
            <a:endParaRPr b="0"/>
          </a:p>
          <a:p>
            <a:pPr marL="0" lvl="0" indent="0" algn="l" rtl="0">
              <a:lnSpc>
                <a:spcPct val="100000"/>
              </a:lnSpc>
              <a:spcBef>
                <a:spcPts val="0"/>
              </a:spcBef>
              <a:spcAft>
                <a:spcPts val="0"/>
              </a:spcAft>
              <a:buClr>
                <a:schemeClr val="accent6"/>
              </a:buClr>
              <a:buSzPts val="800"/>
              <a:buFont typeface="Arial"/>
              <a:buNone/>
            </a:pPr>
            <a:endParaRPr sz="900" b="0"/>
          </a:p>
          <a:p>
            <a:pPr marL="0" lvl="0" indent="0" algn="l" rtl="0">
              <a:lnSpc>
                <a:spcPct val="115000"/>
              </a:lnSpc>
              <a:spcBef>
                <a:spcPts val="0"/>
              </a:spcBef>
              <a:spcAft>
                <a:spcPts val="0"/>
              </a:spcAft>
              <a:buClr>
                <a:schemeClr val="accent6"/>
              </a:buClr>
              <a:buSzPts val="800"/>
              <a:buFont typeface="Arial"/>
              <a:buNone/>
            </a:pPr>
            <a:endParaRPr sz="1500" b="0"/>
          </a:p>
          <a:p>
            <a:pPr marL="0" lvl="0" indent="0" algn="l" rtl="0">
              <a:lnSpc>
                <a:spcPct val="115000"/>
              </a:lnSpc>
              <a:spcBef>
                <a:spcPts val="0"/>
              </a:spcBef>
              <a:spcAft>
                <a:spcPts val="0"/>
              </a:spcAft>
              <a:buClr>
                <a:schemeClr val="accent6"/>
              </a:buClr>
              <a:buSzPts val="800"/>
              <a:buFont typeface="Arial"/>
              <a:buNone/>
            </a:pPr>
            <a:endParaRPr sz="900" b="0"/>
          </a:p>
          <a:p>
            <a:pPr marL="0" lvl="0" indent="0" algn="l" rtl="0">
              <a:lnSpc>
                <a:spcPct val="115000"/>
              </a:lnSpc>
              <a:spcBef>
                <a:spcPts val="0"/>
              </a:spcBef>
              <a:spcAft>
                <a:spcPts val="0"/>
              </a:spcAft>
              <a:buClr>
                <a:schemeClr val="accent6"/>
              </a:buClr>
              <a:buSzPts val="800"/>
              <a:buFont typeface="Arial"/>
              <a:buNone/>
            </a:pPr>
            <a:endParaRPr sz="900"/>
          </a:p>
          <a:p>
            <a:pPr marL="0" lvl="0" indent="0" algn="l" rtl="0">
              <a:lnSpc>
                <a:spcPct val="115000"/>
              </a:lnSpc>
              <a:spcBef>
                <a:spcPts val="0"/>
              </a:spcBef>
              <a:spcAft>
                <a:spcPts val="0"/>
              </a:spcAft>
              <a:buClr>
                <a:schemeClr val="accent6"/>
              </a:buClr>
              <a:buSzPts val="700"/>
              <a:buFont typeface="Arial"/>
              <a:buNone/>
            </a:pPr>
            <a:endParaRPr sz="800"/>
          </a:p>
          <a:p>
            <a:pPr marL="0" lvl="0" indent="0" algn="l" rtl="0">
              <a:lnSpc>
                <a:spcPct val="115000"/>
              </a:lnSpc>
              <a:spcBef>
                <a:spcPts val="500"/>
              </a:spcBef>
              <a:spcAft>
                <a:spcPts val="0"/>
              </a:spcAft>
              <a:buClr>
                <a:schemeClr val="accent6"/>
              </a:buClr>
              <a:buFont typeface="Arial"/>
              <a:buNone/>
            </a:pPr>
            <a:endParaRPr sz="900" b="0"/>
          </a:p>
          <a:p>
            <a:pPr marL="0" lvl="0" indent="0" algn="l" rtl="0">
              <a:lnSpc>
                <a:spcPct val="115000"/>
              </a:lnSpc>
              <a:spcBef>
                <a:spcPts val="0"/>
              </a:spcBef>
              <a:spcAft>
                <a:spcPts val="0"/>
              </a:spcAft>
              <a:buClr>
                <a:schemeClr val="accent6"/>
              </a:buClr>
              <a:buSzPts val="700"/>
              <a:buFont typeface="Arial"/>
              <a:buNone/>
            </a:pPr>
            <a:endParaRPr sz="800"/>
          </a:p>
          <a:p>
            <a:pPr marL="0" lvl="0" indent="0" algn="l" rtl="0">
              <a:lnSpc>
                <a:spcPct val="115000"/>
              </a:lnSpc>
              <a:spcBef>
                <a:spcPts val="500"/>
              </a:spcBef>
              <a:spcAft>
                <a:spcPts val="0"/>
              </a:spcAft>
              <a:buClr>
                <a:srgbClr val="000000"/>
              </a:buClr>
              <a:buSzPts val="800"/>
              <a:buFont typeface="Arial"/>
              <a:buNone/>
            </a:pPr>
            <a:endParaRPr sz="900"/>
          </a:p>
          <a:p>
            <a:pPr marL="0" lvl="0" indent="0" algn="l" rtl="0">
              <a:spcBef>
                <a:spcPts val="0"/>
              </a:spcBef>
              <a:spcAft>
                <a:spcPts val="0"/>
              </a:spcAft>
              <a:buNone/>
            </a:pPr>
            <a:endParaRPr/>
          </a:p>
        </p:txBody>
      </p:sp>
      <p:sp>
        <p:nvSpPr>
          <p:cNvPr id="520" name="Google Shape;520;p81"/>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521" name="Google Shape;521;p81"/>
          <p:cNvSpPr txBox="1"/>
          <p:nvPr/>
        </p:nvSpPr>
        <p:spPr>
          <a:xfrm>
            <a:off x="216350" y="1874450"/>
            <a:ext cx="634500" cy="631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900">
                <a:solidFill>
                  <a:schemeClr val="accent3"/>
                </a:solidFill>
                <a:latin typeface="DM Sans"/>
                <a:ea typeface="DM Sans"/>
                <a:cs typeface="DM Sans"/>
                <a:sym typeface="DM Sans"/>
              </a:rPr>
              <a:t>1</a:t>
            </a:r>
            <a:endParaRPr sz="2900">
              <a:solidFill>
                <a:schemeClr val="accent3"/>
              </a:solidFill>
              <a:latin typeface="DM Sans"/>
              <a:ea typeface="DM Sans"/>
              <a:cs typeface="DM Sans"/>
              <a:sym typeface="DM Sans"/>
            </a:endParaRPr>
          </a:p>
        </p:txBody>
      </p:sp>
      <p:sp>
        <p:nvSpPr>
          <p:cNvPr id="522" name="Google Shape;522;p81"/>
          <p:cNvSpPr txBox="1"/>
          <p:nvPr/>
        </p:nvSpPr>
        <p:spPr>
          <a:xfrm>
            <a:off x="292350" y="3050875"/>
            <a:ext cx="634500" cy="631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900">
                <a:solidFill>
                  <a:schemeClr val="accent3"/>
                </a:solidFill>
                <a:latin typeface="DM Sans"/>
                <a:ea typeface="DM Sans"/>
                <a:cs typeface="DM Sans"/>
                <a:sym typeface="DM Sans"/>
              </a:rPr>
              <a:t>2</a:t>
            </a:r>
            <a:endParaRPr sz="2900">
              <a:solidFill>
                <a:schemeClr val="accent3"/>
              </a:solidFill>
              <a:latin typeface="DM Sans"/>
              <a:ea typeface="DM Sans"/>
              <a:cs typeface="DM Sans"/>
              <a:sym typeface="DM Sans"/>
            </a:endParaRPr>
          </a:p>
        </p:txBody>
      </p:sp>
      <p:sp>
        <p:nvSpPr>
          <p:cNvPr id="523" name="Google Shape;523;p81"/>
          <p:cNvSpPr txBox="1"/>
          <p:nvPr/>
        </p:nvSpPr>
        <p:spPr>
          <a:xfrm>
            <a:off x="4648200" y="1874450"/>
            <a:ext cx="634500" cy="631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900">
                <a:solidFill>
                  <a:schemeClr val="accent3"/>
                </a:solidFill>
                <a:latin typeface="DM Sans"/>
                <a:ea typeface="DM Sans"/>
                <a:cs typeface="DM Sans"/>
                <a:sym typeface="DM Sans"/>
              </a:rPr>
              <a:t>3</a:t>
            </a:r>
            <a:endParaRPr sz="2900">
              <a:solidFill>
                <a:schemeClr val="accent3"/>
              </a:solidFill>
              <a:latin typeface="DM Sans"/>
              <a:ea typeface="DM Sans"/>
              <a:cs typeface="DM Sans"/>
              <a:sym typeface="DM Sans"/>
            </a:endParaRPr>
          </a:p>
        </p:txBody>
      </p:sp>
      <p:sp>
        <p:nvSpPr>
          <p:cNvPr id="524" name="Google Shape;524;p81"/>
          <p:cNvSpPr txBox="1"/>
          <p:nvPr/>
        </p:nvSpPr>
        <p:spPr>
          <a:xfrm>
            <a:off x="735550" y="340200"/>
            <a:ext cx="2790900" cy="191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 sz="1000" b="1">
                <a:solidFill>
                  <a:srgbClr val="FC4C02"/>
                </a:solidFill>
                <a:latin typeface="DM Sans"/>
                <a:ea typeface="DM Sans"/>
                <a:cs typeface="DM Sans"/>
                <a:sym typeface="DM Sans"/>
              </a:rPr>
              <a:t>How Employees’ Needs are Driving Demand</a:t>
            </a:r>
            <a:endParaRPr sz="1000" b="1">
              <a:solidFill>
                <a:srgbClr val="FC4C02"/>
              </a:solidFill>
              <a:latin typeface="DM Sans"/>
              <a:ea typeface="DM Sans"/>
              <a:cs typeface="DM Sans"/>
              <a:sym typeface="DM Sans"/>
            </a:endParaRPr>
          </a:p>
        </p:txBody>
      </p:sp>
      <p:sp>
        <p:nvSpPr>
          <p:cNvPr id="525" name="Google Shape;525;p81"/>
          <p:cNvSpPr txBox="1"/>
          <p:nvPr/>
        </p:nvSpPr>
        <p:spPr>
          <a:xfrm>
            <a:off x="6644000" y="587825"/>
            <a:ext cx="273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26" name="Google Shape;526;p81"/>
          <p:cNvSpPr txBox="1"/>
          <p:nvPr/>
        </p:nvSpPr>
        <p:spPr>
          <a:xfrm>
            <a:off x="5304650" y="1930875"/>
            <a:ext cx="30000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DM Sans"/>
                <a:ea typeface="DM Sans"/>
                <a:cs typeface="DM Sans"/>
                <a:sym typeface="DM Sans"/>
              </a:rPr>
              <a:t>Funding:</a:t>
            </a:r>
            <a:r>
              <a:rPr lang="en">
                <a:solidFill>
                  <a:schemeClr val="dk2"/>
                </a:solidFill>
                <a:latin typeface="DM Sans"/>
                <a:ea typeface="DM Sans"/>
                <a:cs typeface="DM Sans"/>
                <a:sym typeface="DM Sans"/>
              </a:rPr>
              <a:t> The provider funds the transfer, which is later reimbursed by the employee after payday</a:t>
            </a:r>
            <a:endParaRPr>
              <a:solidFill>
                <a:schemeClr val="dk2"/>
              </a:solidFill>
              <a:latin typeface="DM Sans"/>
              <a:ea typeface="DM Sans"/>
              <a:cs typeface="DM Sans"/>
              <a:sym typeface="DM Sans"/>
            </a:endParaRPr>
          </a:p>
          <a:p>
            <a:pPr marL="0" lvl="0" indent="0" algn="l" rtl="0">
              <a:spcBef>
                <a:spcPts val="0"/>
              </a:spcBef>
              <a:spcAft>
                <a:spcPts val="0"/>
              </a:spcAft>
              <a:buNone/>
            </a:pPr>
            <a:endParaRPr>
              <a:solidFill>
                <a:schemeClr val="dk2"/>
              </a:solidFill>
              <a:latin typeface="DM Sans"/>
              <a:ea typeface="DM Sans"/>
              <a:cs typeface="DM Sans"/>
              <a:sym typeface="DM Sans"/>
            </a:endParaRPr>
          </a:p>
          <a:p>
            <a:pPr marL="0" lvl="0" indent="0" algn="l" rtl="0">
              <a:spcBef>
                <a:spcPts val="0"/>
              </a:spcBef>
              <a:spcAft>
                <a:spcPts val="0"/>
              </a:spcAft>
              <a:buNone/>
            </a:pPr>
            <a:endParaRPr b="1">
              <a:solidFill>
                <a:schemeClr val="dk2"/>
              </a:solidFill>
              <a:latin typeface="DM Sans"/>
              <a:ea typeface="DM Sans"/>
              <a:cs typeface="DM Sans"/>
              <a:sym typeface="DM Sans"/>
            </a:endParaRPr>
          </a:p>
          <a:p>
            <a:pPr marL="0" lvl="0" indent="0" algn="l" rtl="0">
              <a:spcBef>
                <a:spcPts val="0"/>
              </a:spcBef>
              <a:spcAft>
                <a:spcPts val="0"/>
              </a:spcAft>
              <a:buNone/>
            </a:pPr>
            <a:r>
              <a:rPr lang="en" b="1">
                <a:solidFill>
                  <a:schemeClr val="dk2"/>
                </a:solidFill>
                <a:latin typeface="DM Sans"/>
                <a:ea typeface="DM Sans"/>
                <a:cs typeface="DM Sans"/>
                <a:sym typeface="DM Sans"/>
              </a:rPr>
              <a:t>Deductions:</a:t>
            </a:r>
            <a:r>
              <a:rPr lang="en">
                <a:solidFill>
                  <a:schemeClr val="dk2"/>
                </a:solidFill>
                <a:latin typeface="DM Sans"/>
                <a:ea typeface="DM Sans"/>
                <a:cs typeface="DM Sans"/>
                <a:sym typeface="DM Sans"/>
              </a:rPr>
              <a:t> EWA platform provides a list of all EWA transactions, which are deducted from the employee's paycheck </a:t>
            </a:r>
            <a:endParaRPr>
              <a:solidFill>
                <a:schemeClr val="dk2"/>
              </a:solidFill>
              <a:latin typeface="DM Sans"/>
              <a:ea typeface="DM Sans"/>
              <a:cs typeface="DM Sans"/>
              <a:sym typeface="DM Sans"/>
            </a:endParaRPr>
          </a:p>
        </p:txBody>
      </p:sp>
      <p:sp>
        <p:nvSpPr>
          <p:cNvPr id="527" name="Google Shape;527;p81"/>
          <p:cNvSpPr txBox="1"/>
          <p:nvPr/>
        </p:nvSpPr>
        <p:spPr>
          <a:xfrm>
            <a:off x="4648200" y="2974675"/>
            <a:ext cx="634500" cy="631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900">
                <a:solidFill>
                  <a:schemeClr val="accent3"/>
                </a:solidFill>
                <a:latin typeface="DM Sans"/>
                <a:ea typeface="DM Sans"/>
                <a:cs typeface="DM Sans"/>
                <a:sym typeface="DM Sans"/>
              </a:rPr>
              <a:t>4</a:t>
            </a:r>
            <a:endParaRPr sz="2900">
              <a:solidFill>
                <a:schemeClr val="accent3"/>
              </a:solidFill>
              <a:latin typeface="DM Sans"/>
              <a:ea typeface="DM Sans"/>
              <a:cs typeface="DM Sans"/>
              <a:sym typeface="DM Sans"/>
            </a:endParaRPr>
          </a:p>
        </p:txBody>
      </p:sp>
      <p:sp>
        <p:nvSpPr>
          <p:cNvPr id="528" name="Google Shape;528;p81"/>
          <p:cNvSpPr txBox="1"/>
          <p:nvPr/>
        </p:nvSpPr>
        <p:spPr>
          <a:xfrm>
            <a:off x="850850" y="1145363"/>
            <a:ext cx="769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DM Sans"/>
                <a:ea typeface="DM Sans"/>
                <a:cs typeface="DM Sans"/>
                <a:sym typeface="DM Sans"/>
              </a:rPr>
              <a:t>A technology platform that allows employees to access wages earned, but not yet received, through the traditional payroll cycle.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2"/>
          <p:cNvSpPr txBox="1">
            <a:spLocks noGrp="1"/>
          </p:cNvSpPr>
          <p:nvPr>
            <p:ph type="title" idx="4294967295"/>
          </p:nvPr>
        </p:nvSpPr>
        <p:spPr>
          <a:xfrm>
            <a:off x="745950" y="570229"/>
            <a:ext cx="8257800" cy="10635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Clr>
                <a:schemeClr val="dk1"/>
              </a:buClr>
              <a:buSzPct val="30555"/>
              <a:buFont typeface="Arial"/>
              <a:buNone/>
            </a:pPr>
            <a:r>
              <a:rPr lang="en"/>
              <a:t>They also want an Earned Wage Access </a:t>
            </a:r>
            <a:r>
              <a:rPr lang="en" b="1"/>
              <a:t>provider vetted by their employer.</a:t>
            </a:r>
            <a:endParaRPr baseline="30000"/>
          </a:p>
          <a:p>
            <a:pPr marL="0" lvl="0" indent="0" algn="l" rtl="0">
              <a:spcBef>
                <a:spcPts val="0"/>
              </a:spcBef>
              <a:spcAft>
                <a:spcPts val="0"/>
              </a:spcAft>
              <a:buClr>
                <a:schemeClr val="accent6"/>
              </a:buClr>
              <a:buSzPct val="30555"/>
              <a:buFont typeface="Arial"/>
              <a:buNone/>
            </a:pPr>
            <a:endParaRPr/>
          </a:p>
          <a:p>
            <a:pPr marL="0" lvl="0" indent="0" algn="l" rtl="0">
              <a:spcBef>
                <a:spcPts val="0"/>
              </a:spcBef>
              <a:spcAft>
                <a:spcPts val="0"/>
              </a:spcAft>
              <a:buNone/>
            </a:pPr>
            <a:endParaRPr/>
          </a:p>
        </p:txBody>
      </p:sp>
      <p:sp>
        <p:nvSpPr>
          <p:cNvPr id="534" name="Google Shape;534;p82"/>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535" name="Google Shape;535;p82"/>
          <p:cNvSpPr txBox="1"/>
          <p:nvPr/>
        </p:nvSpPr>
        <p:spPr>
          <a:xfrm>
            <a:off x="6115450" y="2012125"/>
            <a:ext cx="2707500" cy="2759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chemeClr val="dk2"/>
                </a:solidFill>
                <a:latin typeface="DM Sans"/>
                <a:ea typeface="DM Sans"/>
                <a:cs typeface="DM Sans"/>
                <a:sym typeface="DM Sans"/>
              </a:rPr>
              <a:t>Reputable and stable provider</a:t>
            </a:r>
            <a:endParaRPr>
              <a:solidFill>
                <a:schemeClr val="dk2"/>
              </a:solidFill>
              <a:latin typeface="DM Sans"/>
              <a:ea typeface="DM Sans"/>
              <a:cs typeface="DM Sans"/>
              <a:sym typeface="DM Sans"/>
            </a:endParaRPr>
          </a:p>
          <a:p>
            <a:pPr marL="0" lvl="0" indent="0" algn="l" rtl="0">
              <a:lnSpc>
                <a:spcPct val="115000"/>
              </a:lnSpc>
              <a:spcBef>
                <a:spcPts val="0"/>
              </a:spcBef>
              <a:spcAft>
                <a:spcPts val="0"/>
              </a:spcAft>
              <a:buNone/>
            </a:pPr>
            <a:br>
              <a:rPr lang="en">
                <a:solidFill>
                  <a:schemeClr val="dk2"/>
                </a:solidFill>
                <a:latin typeface="DM Sans"/>
                <a:ea typeface="DM Sans"/>
                <a:cs typeface="DM Sans"/>
                <a:sym typeface="DM Sans"/>
              </a:rPr>
            </a:br>
            <a:r>
              <a:rPr lang="en">
                <a:solidFill>
                  <a:schemeClr val="dk2"/>
                </a:solidFill>
                <a:latin typeface="DM Sans"/>
                <a:ea typeface="DM Sans"/>
                <a:cs typeface="DM Sans"/>
                <a:sym typeface="DM Sans"/>
              </a:rPr>
              <a:t>Fast and simple onboarding</a:t>
            </a:r>
            <a:endParaRPr>
              <a:solidFill>
                <a:schemeClr val="dk2"/>
              </a:solidFill>
              <a:latin typeface="DM Sans"/>
              <a:ea typeface="DM Sans"/>
              <a:cs typeface="DM Sans"/>
              <a:sym typeface="DM Sans"/>
            </a:endParaRPr>
          </a:p>
          <a:p>
            <a:pPr marL="0" lvl="0" indent="0" algn="l" rtl="0">
              <a:lnSpc>
                <a:spcPct val="115000"/>
              </a:lnSpc>
              <a:spcBef>
                <a:spcPts val="0"/>
              </a:spcBef>
              <a:spcAft>
                <a:spcPts val="0"/>
              </a:spcAft>
              <a:buNone/>
            </a:pPr>
            <a:br>
              <a:rPr lang="en">
                <a:solidFill>
                  <a:schemeClr val="dk2"/>
                </a:solidFill>
                <a:latin typeface="DM Sans"/>
                <a:ea typeface="DM Sans"/>
                <a:cs typeface="DM Sans"/>
                <a:sym typeface="DM Sans"/>
              </a:rPr>
            </a:br>
            <a:r>
              <a:rPr lang="en">
                <a:solidFill>
                  <a:schemeClr val="dk2"/>
                </a:solidFill>
                <a:latin typeface="DM Sans"/>
                <a:ea typeface="DM Sans"/>
                <a:cs typeface="DM Sans"/>
                <a:sym typeface="DM Sans"/>
              </a:rPr>
              <a:t>Great user experience</a:t>
            </a:r>
            <a:endParaRPr>
              <a:solidFill>
                <a:schemeClr val="dk2"/>
              </a:solidFill>
              <a:latin typeface="DM Sans"/>
              <a:ea typeface="DM Sans"/>
              <a:cs typeface="DM Sans"/>
              <a:sym typeface="DM Sans"/>
            </a:endParaRPr>
          </a:p>
          <a:p>
            <a:pPr marL="0" lvl="0" indent="0" algn="l" rtl="0">
              <a:lnSpc>
                <a:spcPct val="115000"/>
              </a:lnSpc>
              <a:spcBef>
                <a:spcPts val="0"/>
              </a:spcBef>
              <a:spcAft>
                <a:spcPts val="0"/>
              </a:spcAft>
              <a:buNone/>
            </a:pPr>
            <a:br>
              <a:rPr lang="en">
                <a:solidFill>
                  <a:schemeClr val="dk2"/>
                </a:solidFill>
                <a:latin typeface="DM Sans"/>
                <a:ea typeface="DM Sans"/>
                <a:cs typeface="DM Sans"/>
                <a:sym typeface="DM Sans"/>
              </a:rPr>
            </a:br>
            <a:r>
              <a:rPr lang="en">
                <a:solidFill>
                  <a:schemeClr val="dk2"/>
                </a:solidFill>
                <a:latin typeface="DM Sans"/>
                <a:ea typeface="DM Sans"/>
                <a:cs typeface="DM Sans"/>
                <a:sym typeface="DM Sans"/>
              </a:rPr>
              <a:t>Multiple options to receive funds</a:t>
            </a:r>
            <a:endParaRPr>
              <a:solidFill>
                <a:schemeClr val="dk2"/>
              </a:solidFill>
              <a:latin typeface="DM Sans"/>
              <a:ea typeface="DM Sans"/>
              <a:cs typeface="DM Sans"/>
              <a:sym typeface="DM Sans"/>
            </a:endParaRPr>
          </a:p>
          <a:p>
            <a:pPr marL="0" lvl="0" indent="0" algn="l" rtl="0">
              <a:lnSpc>
                <a:spcPct val="115000"/>
              </a:lnSpc>
              <a:spcBef>
                <a:spcPts val="0"/>
              </a:spcBef>
              <a:spcAft>
                <a:spcPts val="0"/>
              </a:spcAft>
              <a:buNone/>
            </a:pPr>
            <a:endParaRPr sz="1100" b="1">
              <a:solidFill>
                <a:schemeClr val="accent3"/>
              </a:solidFill>
              <a:latin typeface="DM Sans"/>
              <a:ea typeface="DM Sans"/>
              <a:cs typeface="DM Sans"/>
              <a:sym typeface="DM Sans"/>
            </a:endParaRPr>
          </a:p>
          <a:p>
            <a:pPr marL="0" lvl="0" indent="0" algn="l" rtl="0">
              <a:lnSpc>
                <a:spcPct val="115000"/>
              </a:lnSpc>
              <a:spcBef>
                <a:spcPts val="0"/>
              </a:spcBef>
              <a:spcAft>
                <a:spcPts val="0"/>
              </a:spcAft>
              <a:buNone/>
            </a:pPr>
            <a:endParaRPr sz="900">
              <a:solidFill>
                <a:schemeClr val="dk1"/>
              </a:solidFill>
              <a:latin typeface="DM Sans"/>
              <a:ea typeface="DM Sans"/>
              <a:cs typeface="DM Sans"/>
              <a:sym typeface="DM Sans"/>
            </a:endParaRPr>
          </a:p>
          <a:p>
            <a:pPr marL="0" lvl="0" indent="0" algn="l" rtl="0">
              <a:lnSpc>
                <a:spcPct val="115000"/>
              </a:lnSpc>
              <a:spcBef>
                <a:spcPts val="0"/>
              </a:spcBef>
              <a:spcAft>
                <a:spcPts val="0"/>
              </a:spcAft>
              <a:buClr>
                <a:schemeClr val="accent6"/>
              </a:buClr>
              <a:buSzPts val="800"/>
              <a:buFont typeface="Arial"/>
              <a:buNone/>
            </a:pPr>
            <a:endParaRPr sz="900">
              <a:solidFill>
                <a:schemeClr val="dk1"/>
              </a:solidFill>
              <a:latin typeface="DM Sans"/>
              <a:ea typeface="DM Sans"/>
              <a:cs typeface="DM Sans"/>
              <a:sym typeface="DM Sans"/>
            </a:endParaRPr>
          </a:p>
          <a:p>
            <a:pPr marL="0" lvl="0" indent="0" algn="l" rtl="0">
              <a:lnSpc>
                <a:spcPct val="115000"/>
              </a:lnSpc>
              <a:spcBef>
                <a:spcPts val="0"/>
              </a:spcBef>
              <a:spcAft>
                <a:spcPts val="0"/>
              </a:spcAft>
              <a:buClr>
                <a:schemeClr val="accent6"/>
              </a:buClr>
              <a:buSzPts val="800"/>
              <a:buFont typeface="Arial"/>
              <a:buNone/>
            </a:pPr>
            <a:endParaRPr sz="900">
              <a:solidFill>
                <a:schemeClr val="dk1"/>
              </a:solidFill>
              <a:latin typeface="DM Sans"/>
              <a:ea typeface="DM Sans"/>
              <a:cs typeface="DM Sans"/>
              <a:sym typeface="DM Sans"/>
            </a:endParaRPr>
          </a:p>
          <a:p>
            <a:pPr marL="0" lvl="0" indent="0" algn="l" rtl="0">
              <a:lnSpc>
                <a:spcPct val="115000"/>
              </a:lnSpc>
              <a:spcBef>
                <a:spcPts val="0"/>
              </a:spcBef>
              <a:spcAft>
                <a:spcPts val="0"/>
              </a:spcAft>
              <a:buClr>
                <a:schemeClr val="accent6"/>
              </a:buClr>
              <a:buSzPts val="800"/>
              <a:buFont typeface="Arial"/>
              <a:buNone/>
            </a:pPr>
            <a:endParaRPr sz="900" b="1">
              <a:solidFill>
                <a:schemeClr val="dk1"/>
              </a:solidFill>
              <a:latin typeface="DM Sans"/>
              <a:ea typeface="DM Sans"/>
              <a:cs typeface="DM Sans"/>
              <a:sym typeface="DM Sans"/>
            </a:endParaRPr>
          </a:p>
          <a:p>
            <a:pPr marL="0" lvl="0" indent="0" algn="l" rtl="0">
              <a:lnSpc>
                <a:spcPct val="115000"/>
              </a:lnSpc>
              <a:spcBef>
                <a:spcPts val="0"/>
              </a:spcBef>
              <a:spcAft>
                <a:spcPts val="0"/>
              </a:spcAft>
              <a:buClr>
                <a:schemeClr val="accent6"/>
              </a:buClr>
              <a:buSzPts val="700"/>
              <a:buFont typeface="Arial"/>
              <a:buNone/>
            </a:pPr>
            <a:endParaRPr sz="900" b="1">
              <a:solidFill>
                <a:schemeClr val="dk1"/>
              </a:solidFill>
              <a:latin typeface="DM Sans"/>
              <a:ea typeface="DM Sans"/>
              <a:cs typeface="DM Sans"/>
              <a:sym typeface="DM Sans"/>
            </a:endParaRPr>
          </a:p>
          <a:p>
            <a:pPr marL="0" lvl="0" indent="0" algn="l" rtl="0">
              <a:lnSpc>
                <a:spcPct val="115000"/>
              </a:lnSpc>
              <a:spcBef>
                <a:spcPts val="0"/>
              </a:spcBef>
              <a:spcAft>
                <a:spcPts val="0"/>
              </a:spcAft>
              <a:buClr>
                <a:schemeClr val="accent6"/>
              </a:buClr>
              <a:buSzPts val="800"/>
              <a:buFont typeface="Arial"/>
              <a:buNone/>
            </a:pPr>
            <a:endParaRPr sz="900">
              <a:solidFill>
                <a:schemeClr val="dk1"/>
              </a:solidFill>
              <a:latin typeface="DM Sans"/>
              <a:ea typeface="DM Sans"/>
              <a:cs typeface="DM Sans"/>
              <a:sym typeface="DM Sans"/>
            </a:endParaRPr>
          </a:p>
          <a:p>
            <a:pPr marL="0" lvl="0" indent="0" algn="l" rtl="0">
              <a:lnSpc>
                <a:spcPct val="115000"/>
              </a:lnSpc>
              <a:spcBef>
                <a:spcPts val="0"/>
              </a:spcBef>
              <a:spcAft>
                <a:spcPts val="0"/>
              </a:spcAft>
              <a:buClr>
                <a:schemeClr val="accent6"/>
              </a:buClr>
              <a:buSzPts val="700"/>
              <a:buFont typeface="Arial"/>
              <a:buNone/>
            </a:pPr>
            <a:endParaRPr sz="900" b="1">
              <a:solidFill>
                <a:schemeClr val="dk1"/>
              </a:solidFill>
              <a:latin typeface="DM Sans"/>
              <a:ea typeface="DM Sans"/>
              <a:cs typeface="DM Sans"/>
              <a:sym typeface="DM Sans"/>
            </a:endParaRPr>
          </a:p>
          <a:p>
            <a:pPr marL="0" lvl="0" indent="0" algn="l" rtl="0">
              <a:lnSpc>
                <a:spcPct val="115000"/>
              </a:lnSpc>
              <a:spcBef>
                <a:spcPts val="0"/>
              </a:spcBef>
              <a:spcAft>
                <a:spcPts val="0"/>
              </a:spcAft>
              <a:buClr>
                <a:srgbClr val="000000"/>
              </a:buClr>
              <a:buSzPts val="800"/>
              <a:buFont typeface="Arial"/>
              <a:buNone/>
            </a:pPr>
            <a:endParaRPr sz="900">
              <a:solidFill>
                <a:schemeClr val="dk1"/>
              </a:solidFill>
              <a:latin typeface="DM Sans"/>
              <a:ea typeface="DM Sans"/>
              <a:cs typeface="DM Sans"/>
              <a:sym typeface="DM Sans"/>
            </a:endParaRPr>
          </a:p>
        </p:txBody>
      </p:sp>
      <p:sp>
        <p:nvSpPr>
          <p:cNvPr id="536" name="Google Shape;536;p82"/>
          <p:cNvSpPr/>
          <p:nvPr/>
        </p:nvSpPr>
        <p:spPr>
          <a:xfrm rot="5400000">
            <a:off x="930235" y="1073176"/>
            <a:ext cx="1960266" cy="3838167"/>
          </a:xfrm>
          <a:prstGeom prst="roundRect">
            <a:avLst>
              <a:gd name="adj" fmla="val 50000"/>
            </a:avLst>
          </a:prstGeom>
          <a:solidFill>
            <a:srgbClr val="E8F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8" name="Google Shape;538;p82"/>
          <p:cNvPicPr preferRelativeResize="0"/>
          <p:nvPr/>
        </p:nvPicPr>
        <p:blipFill>
          <a:blip r:embed="rId3">
            <a:alphaModFix/>
          </a:blip>
          <a:stretch>
            <a:fillRect/>
          </a:stretch>
        </p:blipFill>
        <p:spPr>
          <a:xfrm rot="10800000" flipH="1">
            <a:off x="332706" y="2623919"/>
            <a:ext cx="5262049" cy="1963001"/>
          </a:xfrm>
          <a:prstGeom prst="rect">
            <a:avLst/>
          </a:prstGeom>
          <a:noFill/>
          <a:ln>
            <a:noFill/>
          </a:ln>
        </p:spPr>
      </p:pic>
      <p:sp>
        <p:nvSpPr>
          <p:cNvPr id="539" name="Google Shape;539;p82"/>
          <p:cNvSpPr txBox="1"/>
          <p:nvPr/>
        </p:nvSpPr>
        <p:spPr>
          <a:xfrm>
            <a:off x="5936175" y="2012125"/>
            <a:ext cx="333000" cy="2759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accent6"/>
              </a:buClr>
              <a:buSzPts val="700"/>
              <a:buFont typeface="Arial"/>
              <a:buNone/>
            </a:pPr>
            <a:r>
              <a:rPr lang="en" b="1">
                <a:solidFill>
                  <a:schemeClr val="accent3"/>
                </a:solidFill>
                <a:latin typeface="DM Sans"/>
                <a:ea typeface="DM Sans"/>
                <a:cs typeface="DM Sans"/>
                <a:sym typeface="DM Sans"/>
              </a:rPr>
              <a:t>+</a:t>
            </a:r>
            <a:endParaRPr b="1">
              <a:solidFill>
                <a:schemeClr val="accent3"/>
              </a:solidFill>
              <a:latin typeface="DM Sans"/>
              <a:ea typeface="DM Sans"/>
              <a:cs typeface="DM Sans"/>
              <a:sym typeface="DM Sans"/>
            </a:endParaRPr>
          </a:p>
          <a:p>
            <a:pPr marL="0" lvl="0" indent="0" algn="l" rtl="0">
              <a:lnSpc>
                <a:spcPct val="115000"/>
              </a:lnSpc>
              <a:spcBef>
                <a:spcPts val="0"/>
              </a:spcBef>
              <a:spcAft>
                <a:spcPts val="0"/>
              </a:spcAft>
              <a:buClr>
                <a:schemeClr val="accent6"/>
              </a:buClr>
              <a:buSzPts val="800"/>
              <a:buFont typeface="Arial"/>
              <a:buNone/>
            </a:pPr>
            <a:endParaRPr>
              <a:solidFill>
                <a:schemeClr val="dk1"/>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700"/>
              <a:buFont typeface="Arial"/>
              <a:buNone/>
            </a:pPr>
            <a:r>
              <a:rPr lang="en" b="1">
                <a:solidFill>
                  <a:schemeClr val="accent3"/>
                </a:solidFill>
                <a:latin typeface="DM Sans"/>
                <a:ea typeface="DM Sans"/>
                <a:cs typeface="DM Sans"/>
                <a:sym typeface="DM Sans"/>
              </a:rPr>
              <a:t>+</a:t>
            </a:r>
            <a:endParaRPr b="1">
              <a:solidFill>
                <a:schemeClr val="accent3"/>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700"/>
              <a:buFont typeface="Arial"/>
              <a:buNone/>
            </a:pPr>
            <a:endParaRPr b="1">
              <a:solidFill>
                <a:schemeClr val="accent3"/>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700"/>
              <a:buFont typeface="Arial"/>
              <a:buNone/>
            </a:pPr>
            <a:r>
              <a:rPr lang="en" b="1">
                <a:solidFill>
                  <a:schemeClr val="accent3"/>
                </a:solidFill>
                <a:latin typeface="DM Sans"/>
                <a:ea typeface="DM Sans"/>
                <a:cs typeface="DM Sans"/>
                <a:sym typeface="DM Sans"/>
              </a:rPr>
              <a:t>+</a:t>
            </a:r>
            <a:endParaRPr b="1">
              <a:solidFill>
                <a:schemeClr val="accent3"/>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700"/>
              <a:buFont typeface="Arial"/>
              <a:buNone/>
            </a:pPr>
            <a:endParaRPr b="1">
              <a:solidFill>
                <a:schemeClr val="accent3"/>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700"/>
              <a:buFont typeface="Arial"/>
              <a:buNone/>
            </a:pPr>
            <a:r>
              <a:rPr lang="en" b="1">
                <a:solidFill>
                  <a:schemeClr val="accent3"/>
                </a:solidFill>
                <a:latin typeface="DM Sans"/>
                <a:ea typeface="DM Sans"/>
                <a:cs typeface="DM Sans"/>
                <a:sym typeface="DM Sans"/>
              </a:rPr>
              <a:t>+</a:t>
            </a:r>
            <a:endParaRPr b="1">
              <a:solidFill>
                <a:schemeClr val="accent3"/>
              </a:solidFill>
              <a:latin typeface="DM Sans"/>
              <a:ea typeface="DM Sans"/>
              <a:cs typeface="DM Sans"/>
              <a:sym typeface="DM Sans"/>
            </a:endParaRPr>
          </a:p>
          <a:p>
            <a:pPr marL="0" lvl="0" indent="0" algn="l" rtl="0">
              <a:lnSpc>
                <a:spcPct val="115000"/>
              </a:lnSpc>
              <a:spcBef>
                <a:spcPts val="0"/>
              </a:spcBef>
              <a:spcAft>
                <a:spcPts val="0"/>
              </a:spcAft>
              <a:buClr>
                <a:srgbClr val="000000"/>
              </a:buClr>
              <a:buSzPts val="800"/>
              <a:buFont typeface="Arial"/>
              <a:buNone/>
            </a:pPr>
            <a:endParaRPr>
              <a:solidFill>
                <a:schemeClr val="dk1"/>
              </a:solidFill>
              <a:latin typeface="DM Sans"/>
              <a:ea typeface="DM Sans"/>
              <a:cs typeface="DM Sans"/>
              <a:sym typeface="DM Sans"/>
            </a:endParaRPr>
          </a:p>
        </p:txBody>
      </p:sp>
      <p:sp>
        <p:nvSpPr>
          <p:cNvPr id="540" name="Google Shape;540;p82"/>
          <p:cNvSpPr txBox="1"/>
          <p:nvPr/>
        </p:nvSpPr>
        <p:spPr>
          <a:xfrm>
            <a:off x="735550" y="340200"/>
            <a:ext cx="2790900" cy="191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 sz="1000" b="1">
                <a:solidFill>
                  <a:srgbClr val="FC4C02"/>
                </a:solidFill>
                <a:latin typeface="DM Sans"/>
                <a:ea typeface="DM Sans"/>
                <a:cs typeface="DM Sans"/>
                <a:sym typeface="DM Sans"/>
              </a:rPr>
              <a:t>How Employees’ Needs are Driving Demand</a:t>
            </a:r>
            <a:endParaRPr sz="1000" b="1">
              <a:solidFill>
                <a:srgbClr val="FC4C02"/>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3"/>
          <p:cNvSpPr txBox="1">
            <a:spLocks noGrp="1"/>
          </p:cNvSpPr>
          <p:nvPr>
            <p:ph type="title"/>
          </p:nvPr>
        </p:nvSpPr>
        <p:spPr>
          <a:xfrm>
            <a:off x="1315950" y="1514700"/>
            <a:ext cx="6512100" cy="1477800"/>
          </a:xfrm>
          <a:prstGeom prst="rect">
            <a:avLst/>
          </a:prstGeom>
        </p:spPr>
        <p:txBody>
          <a:bodyPr spcFirstLastPara="1" wrap="square" lIns="0" tIns="0" rIns="0" bIns="0" anchor="ctr" anchorCtr="0">
            <a:spAutoFit/>
          </a:bodyPr>
          <a:lstStyle/>
          <a:p>
            <a:pPr marL="0" lvl="0" indent="0" algn="ctr" rtl="0">
              <a:lnSpc>
                <a:spcPct val="100000"/>
              </a:lnSpc>
              <a:spcBef>
                <a:spcPts val="0"/>
              </a:spcBef>
              <a:spcAft>
                <a:spcPts val="0"/>
              </a:spcAft>
              <a:buNone/>
            </a:pPr>
            <a:r>
              <a:rPr lang="en" sz="3200" b="1"/>
              <a:t>Polling Question:</a:t>
            </a:r>
            <a:endParaRPr sz="3200" b="1"/>
          </a:p>
          <a:p>
            <a:pPr marL="0" lvl="0" indent="0" algn="ctr" rtl="0">
              <a:lnSpc>
                <a:spcPct val="100000"/>
              </a:lnSpc>
              <a:spcBef>
                <a:spcPts val="0"/>
              </a:spcBef>
              <a:spcAft>
                <a:spcPts val="0"/>
              </a:spcAft>
              <a:buNone/>
            </a:pPr>
            <a:r>
              <a:rPr lang="en" sz="3200"/>
              <a:t>Are you having trouble with recruiting, retention or both?</a:t>
            </a:r>
            <a:endParaRPr sz="3200"/>
          </a:p>
        </p:txBody>
      </p:sp>
      <p:sp>
        <p:nvSpPr>
          <p:cNvPr id="546" name="Google Shape;546;p83"/>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547" name="Google Shape;547;p83"/>
          <p:cNvSpPr/>
          <p:nvPr/>
        </p:nvSpPr>
        <p:spPr>
          <a:xfrm>
            <a:off x="4236725" y="657926"/>
            <a:ext cx="670276" cy="543268"/>
          </a:xfrm>
          <a:custGeom>
            <a:avLst/>
            <a:gdLst/>
            <a:ahLst/>
            <a:cxnLst/>
            <a:rect l="l" t="t" r="r" b="b"/>
            <a:pathLst>
              <a:path w="258295" h="209352" extrusionOk="0">
                <a:moveTo>
                  <a:pt x="100801" y="0"/>
                </a:moveTo>
                <a:cubicBezTo>
                  <a:pt x="92787" y="4901"/>
                  <a:pt x="82853" y="11259"/>
                  <a:pt x="70998" y="18942"/>
                </a:cubicBezTo>
                <a:cubicBezTo>
                  <a:pt x="58679" y="27022"/>
                  <a:pt x="47354" y="36492"/>
                  <a:pt x="37287" y="47222"/>
                </a:cubicBezTo>
                <a:cubicBezTo>
                  <a:pt x="26757" y="58216"/>
                  <a:pt x="17882" y="70667"/>
                  <a:pt x="10862" y="84178"/>
                </a:cubicBezTo>
                <a:cubicBezTo>
                  <a:pt x="3643" y="98020"/>
                  <a:pt x="0" y="113252"/>
                  <a:pt x="0" y="130075"/>
                </a:cubicBezTo>
                <a:cubicBezTo>
                  <a:pt x="0" y="153785"/>
                  <a:pt x="4769" y="172925"/>
                  <a:pt x="14372" y="187496"/>
                </a:cubicBezTo>
                <a:cubicBezTo>
                  <a:pt x="23909" y="202066"/>
                  <a:pt x="39804" y="209351"/>
                  <a:pt x="62057" y="209351"/>
                </a:cubicBezTo>
                <a:cubicBezTo>
                  <a:pt x="76296" y="209351"/>
                  <a:pt x="87423" y="204649"/>
                  <a:pt x="95569" y="195178"/>
                </a:cubicBezTo>
                <a:cubicBezTo>
                  <a:pt x="103715" y="185774"/>
                  <a:pt x="107821" y="175641"/>
                  <a:pt x="107821" y="164779"/>
                </a:cubicBezTo>
                <a:cubicBezTo>
                  <a:pt x="107821" y="149546"/>
                  <a:pt x="103252" y="137956"/>
                  <a:pt x="94046" y="130075"/>
                </a:cubicBezTo>
                <a:cubicBezTo>
                  <a:pt x="84840" y="122193"/>
                  <a:pt x="72256" y="118220"/>
                  <a:pt x="56229" y="118220"/>
                </a:cubicBezTo>
                <a:lnTo>
                  <a:pt x="37618" y="118220"/>
                </a:lnTo>
                <a:cubicBezTo>
                  <a:pt x="39208" y="104841"/>
                  <a:pt x="41923" y="93913"/>
                  <a:pt x="45764" y="85370"/>
                </a:cubicBezTo>
                <a:cubicBezTo>
                  <a:pt x="49937" y="76429"/>
                  <a:pt x="55566" y="68150"/>
                  <a:pt x="62454" y="60997"/>
                </a:cubicBezTo>
                <a:cubicBezTo>
                  <a:pt x="69276" y="53580"/>
                  <a:pt x="76958" y="46890"/>
                  <a:pt x="85303" y="41128"/>
                </a:cubicBezTo>
                <a:cubicBezTo>
                  <a:pt x="92787" y="36161"/>
                  <a:pt x="102655" y="30134"/>
                  <a:pt x="114775" y="23180"/>
                </a:cubicBezTo>
                <a:lnTo>
                  <a:pt x="100801" y="0"/>
                </a:lnTo>
                <a:close/>
                <a:moveTo>
                  <a:pt x="244320" y="0"/>
                </a:moveTo>
                <a:cubicBezTo>
                  <a:pt x="236306" y="4901"/>
                  <a:pt x="226306" y="11259"/>
                  <a:pt x="214451" y="18942"/>
                </a:cubicBezTo>
                <a:cubicBezTo>
                  <a:pt x="202132" y="27022"/>
                  <a:pt x="190807" y="36492"/>
                  <a:pt x="180674" y="47222"/>
                </a:cubicBezTo>
                <a:cubicBezTo>
                  <a:pt x="170209" y="58216"/>
                  <a:pt x="161335" y="70667"/>
                  <a:pt x="154314" y="84178"/>
                </a:cubicBezTo>
                <a:cubicBezTo>
                  <a:pt x="147095" y="98020"/>
                  <a:pt x="143453" y="113252"/>
                  <a:pt x="143453" y="130075"/>
                </a:cubicBezTo>
                <a:cubicBezTo>
                  <a:pt x="143519" y="153785"/>
                  <a:pt x="148287" y="172925"/>
                  <a:pt x="157891" y="187496"/>
                </a:cubicBezTo>
                <a:cubicBezTo>
                  <a:pt x="167428" y="202066"/>
                  <a:pt x="183323" y="209351"/>
                  <a:pt x="205576" y="209351"/>
                </a:cubicBezTo>
                <a:cubicBezTo>
                  <a:pt x="219749" y="209351"/>
                  <a:pt x="230942" y="204649"/>
                  <a:pt x="239088" y="195178"/>
                </a:cubicBezTo>
                <a:cubicBezTo>
                  <a:pt x="247234" y="185774"/>
                  <a:pt x="251340" y="175641"/>
                  <a:pt x="251340" y="164779"/>
                </a:cubicBezTo>
                <a:cubicBezTo>
                  <a:pt x="251340" y="149546"/>
                  <a:pt x="246771" y="137956"/>
                  <a:pt x="237565" y="130075"/>
                </a:cubicBezTo>
                <a:cubicBezTo>
                  <a:pt x="228359" y="122193"/>
                  <a:pt x="215775" y="118220"/>
                  <a:pt x="199748" y="118220"/>
                </a:cubicBezTo>
                <a:lnTo>
                  <a:pt x="181137" y="118220"/>
                </a:lnTo>
                <a:cubicBezTo>
                  <a:pt x="182661" y="104841"/>
                  <a:pt x="185310" y="93980"/>
                  <a:pt x="189085" y="85568"/>
                </a:cubicBezTo>
                <a:cubicBezTo>
                  <a:pt x="192794" y="77224"/>
                  <a:pt x="198423" y="69011"/>
                  <a:pt x="205973" y="60997"/>
                </a:cubicBezTo>
                <a:cubicBezTo>
                  <a:pt x="212795" y="53580"/>
                  <a:pt x="220477" y="46890"/>
                  <a:pt x="228822" y="41128"/>
                </a:cubicBezTo>
                <a:cubicBezTo>
                  <a:pt x="236306" y="36161"/>
                  <a:pt x="246174" y="30134"/>
                  <a:pt x="258294" y="23180"/>
                </a:cubicBezTo>
                <a:lnTo>
                  <a:pt x="2443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1"/>
        <p:cNvGrpSpPr/>
        <p:nvPr/>
      </p:nvGrpSpPr>
      <p:grpSpPr>
        <a:xfrm>
          <a:off x="0" y="0"/>
          <a:ext cx="0" cy="0"/>
          <a:chOff x="0" y="0"/>
          <a:chExt cx="0" cy="0"/>
        </a:xfrm>
      </p:grpSpPr>
      <p:sp>
        <p:nvSpPr>
          <p:cNvPr id="552" name="Google Shape;552;p84"/>
          <p:cNvSpPr txBox="1"/>
          <p:nvPr/>
        </p:nvSpPr>
        <p:spPr>
          <a:xfrm>
            <a:off x="4452014" y="1466854"/>
            <a:ext cx="3013200" cy="1722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1200"/>
              </a:spcAft>
              <a:buNone/>
            </a:pPr>
            <a:r>
              <a:rPr lang="en" sz="900" b="1">
                <a:solidFill>
                  <a:schemeClr val="accent1"/>
                </a:solidFill>
                <a:latin typeface="DM Sans"/>
                <a:ea typeface="DM Sans"/>
                <a:cs typeface="DM Sans"/>
                <a:sym typeface="DM Sans"/>
              </a:rPr>
              <a:t>Section 3</a:t>
            </a:r>
            <a:endParaRPr sz="900" b="1">
              <a:solidFill>
                <a:schemeClr val="accent1"/>
              </a:solidFill>
              <a:latin typeface="DM Sans"/>
              <a:ea typeface="DM Sans"/>
              <a:cs typeface="DM Sans"/>
              <a:sym typeface="DM Sans"/>
            </a:endParaRPr>
          </a:p>
        </p:txBody>
      </p:sp>
      <p:pic>
        <p:nvPicPr>
          <p:cNvPr id="553" name="Google Shape;553;p84"/>
          <p:cNvPicPr preferRelativeResize="0"/>
          <p:nvPr/>
        </p:nvPicPr>
        <p:blipFill rotWithShape="1">
          <a:blip r:embed="rId3">
            <a:alphaModFix/>
          </a:blip>
          <a:srcRect l="16815" t="-6018" r="29287" b="-12226"/>
          <a:stretch/>
        </p:blipFill>
        <p:spPr>
          <a:xfrm rot="5400000" flipH="1">
            <a:off x="612860" y="579984"/>
            <a:ext cx="2700600" cy="3931800"/>
          </a:xfrm>
          <a:prstGeom prst="round2SameRect">
            <a:avLst>
              <a:gd name="adj1" fmla="val 50000"/>
              <a:gd name="adj2" fmla="val 0"/>
            </a:avLst>
          </a:prstGeom>
          <a:noFill/>
          <a:ln>
            <a:noFill/>
          </a:ln>
        </p:spPr>
      </p:pic>
      <p:sp>
        <p:nvSpPr>
          <p:cNvPr id="554" name="Google Shape;554;p84"/>
          <p:cNvSpPr/>
          <p:nvPr/>
        </p:nvSpPr>
        <p:spPr>
          <a:xfrm rot="5400000">
            <a:off x="605700" y="514563"/>
            <a:ext cx="2679600" cy="4187100"/>
          </a:xfrm>
          <a:prstGeom prst="round2SameRect">
            <a:avLst>
              <a:gd name="adj1" fmla="val 50000"/>
              <a:gd name="adj2"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4"/>
          <p:cNvSpPr/>
          <p:nvPr/>
        </p:nvSpPr>
        <p:spPr>
          <a:xfrm>
            <a:off x="6914025" y="3516158"/>
            <a:ext cx="1296600" cy="1296900"/>
          </a:xfrm>
          <a:prstGeom prst="ellipse">
            <a:avLst/>
          </a:prstGeom>
          <a:solidFill>
            <a:srgbClr val="E8F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4"/>
          <p:cNvSpPr/>
          <p:nvPr/>
        </p:nvSpPr>
        <p:spPr>
          <a:xfrm>
            <a:off x="6994396" y="3547742"/>
            <a:ext cx="1296600" cy="12969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7" name="Google Shape;557;p84"/>
          <p:cNvPicPr preferRelativeResize="0"/>
          <p:nvPr/>
        </p:nvPicPr>
        <p:blipFill>
          <a:blip r:embed="rId4">
            <a:alphaModFix/>
          </a:blip>
          <a:stretch>
            <a:fillRect/>
          </a:stretch>
        </p:blipFill>
        <p:spPr>
          <a:xfrm>
            <a:off x="6329076" y="3407000"/>
            <a:ext cx="2466488" cy="1458450"/>
          </a:xfrm>
          <a:prstGeom prst="rect">
            <a:avLst/>
          </a:prstGeom>
          <a:noFill/>
          <a:ln>
            <a:noFill/>
          </a:ln>
        </p:spPr>
      </p:pic>
      <p:sp>
        <p:nvSpPr>
          <p:cNvPr id="558" name="Google Shape;558;p84"/>
          <p:cNvSpPr txBox="1">
            <a:spLocks noGrp="1"/>
          </p:cNvSpPr>
          <p:nvPr>
            <p:ph type="title"/>
          </p:nvPr>
        </p:nvSpPr>
        <p:spPr>
          <a:xfrm>
            <a:off x="4411899" y="1696825"/>
            <a:ext cx="4411200" cy="13923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a:t>Employer options: </a:t>
            </a:r>
            <a:br>
              <a:rPr lang="en"/>
            </a:br>
            <a:r>
              <a:rPr lang="en"/>
              <a:t>How to deliver</a:t>
            </a:r>
            <a:r>
              <a:rPr lang="en" b="1"/>
              <a:t> solutions that matter</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5"/>
          <p:cNvSpPr txBox="1">
            <a:spLocks noGrp="1"/>
          </p:cNvSpPr>
          <p:nvPr>
            <p:ph type="title"/>
          </p:nvPr>
        </p:nvSpPr>
        <p:spPr>
          <a:xfrm>
            <a:off x="2951350" y="573275"/>
            <a:ext cx="5780400" cy="806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800"/>
              <a:t>Financial wellness benefits </a:t>
            </a:r>
            <a:br>
              <a:rPr lang="en" sz="2800"/>
            </a:br>
            <a:r>
              <a:rPr lang="en" sz="2800" b="1"/>
              <a:t>drive long-term results</a:t>
            </a:r>
            <a:endParaRPr sz="2800" b="1"/>
          </a:p>
        </p:txBody>
      </p:sp>
      <p:sp>
        <p:nvSpPr>
          <p:cNvPr id="564" name="Google Shape;564;p85"/>
          <p:cNvSpPr txBox="1">
            <a:spLocks noGrp="1"/>
          </p:cNvSpPr>
          <p:nvPr>
            <p:ph type="title" idx="4"/>
          </p:nvPr>
        </p:nvSpPr>
        <p:spPr>
          <a:xfrm>
            <a:off x="3533950" y="1840800"/>
            <a:ext cx="1860600" cy="323100"/>
          </a:xfrm>
          <a:prstGeom prst="rect">
            <a:avLst/>
          </a:prstGeom>
        </p:spPr>
        <p:txBody>
          <a:bodyPr spcFirstLastPara="1" wrap="square" lIns="0" tIns="0" rIns="0" bIns="0" anchor="t" anchorCtr="0">
            <a:noAutofit/>
          </a:bodyPr>
          <a:lstStyle/>
          <a:p>
            <a:pPr marL="0" lvl="0" indent="0" algn="l" rtl="0">
              <a:spcBef>
                <a:spcPts val="0"/>
              </a:spcBef>
              <a:spcAft>
                <a:spcPts val="500"/>
              </a:spcAft>
              <a:buNone/>
            </a:pPr>
            <a:r>
              <a:rPr lang="en" sz="2000"/>
              <a:t>Earned Wage Access</a:t>
            </a:r>
            <a:endParaRPr sz="1800" b="0"/>
          </a:p>
        </p:txBody>
      </p:sp>
      <p:sp>
        <p:nvSpPr>
          <p:cNvPr id="565" name="Google Shape;565;p85"/>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566" name="Google Shape;566;p85"/>
          <p:cNvSpPr txBox="1">
            <a:spLocks noGrp="1"/>
          </p:cNvSpPr>
          <p:nvPr>
            <p:ph type="title" idx="4"/>
          </p:nvPr>
        </p:nvSpPr>
        <p:spPr>
          <a:xfrm>
            <a:off x="6607675" y="1840800"/>
            <a:ext cx="1928400" cy="2173500"/>
          </a:xfrm>
          <a:prstGeom prst="rect">
            <a:avLst/>
          </a:prstGeom>
        </p:spPr>
        <p:txBody>
          <a:bodyPr spcFirstLastPara="1" wrap="square" lIns="0" tIns="0" rIns="0" bIns="0" anchor="t" anchorCtr="0">
            <a:normAutofit/>
          </a:bodyPr>
          <a:lstStyle/>
          <a:p>
            <a:pPr marL="0" lvl="0" indent="0" algn="l" rtl="0">
              <a:spcBef>
                <a:spcPts val="0"/>
              </a:spcBef>
              <a:spcAft>
                <a:spcPts val="500"/>
              </a:spcAft>
              <a:buNone/>
            </a:pPr>
            <a:r>
              <a:rPr lang="en" sz="2000"/>
              <a:t>Savings Programs</a:t>
            </a:r>
            <a:endParaRPr sz="1800"/>
          </a:p>
        </p:txBody>
      </p:sp>
      <p:sp>
        <p:nvSpPr>
          <p:cNvPr id="567" name="Google Shape;567;p85"/>
          <p:cNvSpPr txBox="1">
            <a:spLocks noGrp="1"/>
          </p:cNvSpPr>
          <p:nvPr>
            <p:ph type="title" idx="4"/>
          </p:nvPr>
        </p:nvSpPr>
        <p:spPr>
          <a:xfrm>
            <a:off x="3533950" y="3044725"/>
            <a:ext cx="1928400" cy="9786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500"/>
              </a:spcAft>
              <a:buNone/>
            </a:pPr>
            <a:r>
              <a:rPr lang="en" sz="2000"/>
              <a:t>Digital Payments Tools</a:t>
            </a:r>
            <a:endParaRPr sz="1800"/>
          </a:p>
        </p:txBody>
      </p:sp>
      <p:sp>
        <p:nvSpPr>
          <p:cNvPr id="568" name="Google Shape;568;p85"/>
          <p:cNvSpPr txBox="1">
            <a:spLocks noGrp="1"/>
          </p:cNvSpPr>
          <p:nvPr>
            <p:ph type="title" idx="4"/>
          </p:nvPr>
        </p:nvSpPr>
        <p:spPr>
          <a:xfrm>
            <a:off x="6607675" y="3044725"/>
            <a:ext cx="1860600" cy="13779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500"/>
              </a:spcAft>
              <a:buNone/>
            </a:pPr>
            <a:r>
              <a:rPr lang="en" sz="2000"/>
              <a:t>Mobile Financial Tools</a:t>
            </a:r>
            <a:endParaRPr sz="1800"/>
          </a:p>
        </p:txBody>
      </p:sp>
      <p:pic>
        <p:nvPicPr>
          <p:cNvPr id="569" name="Google Shape;569;p85"/>
          <p:cNvPicPr preferRelativeResize="0"/>
          <p:nvPr/>
        </p:nvPicPr>
        <p:blipFill rotWithShape="1">
          <a:blip r:embed="rId3">
            <a:alphaModFix/>
          </a:blip>
          <a:srcRect l="32506" r="32502"/>
          <a:stretch/>
        </p:blipFill>
        <p:spPr>
          <a:xfrm>
            <a:off x="567381" y="573275"/>
            <a:ext cx="1749300" cy="3532800"/>
          </a:xfrm>
          <a:prstGeom prst="roundRect">
            <a:avLst>
              <a:gd name="adj" fmla="val 50000"/>
            </a:avLst>
          </a:prstGeom>
          <a:noFill/>
          <a:ln>
            <a:noFill/>
          </a:ln>
        </p:spPr>
      </p:pic>
      <p:sp>
        <p:nvSpPr>
          <p:cNvPr id="570" name="Google Shape;570;p85"/>
          <p:cNvSpPr/>
          <p:nvPr/>
        </p:nvSpPr>
        <p:spPr>
          <a:xfrm>
            <a:off x="516050" y="612821"/>
            <a:ext cx="1749300" cy="35328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5"/>
          <p:cNvSpPr txBox="1"/>
          <p:nvPr/>
        </p:nvSpPr>
        <p:spPr>
          <a:xfrm>
            <a:off x="2957651" y="304400"/>
            <a:ext cx="3398100" cy="1722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1200"/>
              </a:spcAft>
              <a:buNone/>
            </a:pPr>
            <a:r>
              <a:rPr lang="en" sz="900" b="1">
                <a:solidFill>
                  <a:schemeClr val="accent1"/>
                </a:solidFill>
                <a:latin typeface="DM Sans"/>
                <a:ea typeface="DM Sans"/>
                <a:cs typeface="DM Sans"/>
                <a:sym typeface="DM Sans"/>
              </a:rPr>
              <a:t>Employer options: How to deliver solutions that matter</a:t>
            </a:r>
            <a:endParaRPr sz="900" b="1">
              <a:solidFill>
                <a:schemeClr val="accent1"/>
              </a:solidFill>
              <a:latin typeface="DM Sans"/>
              <a:ea typeface="DM Sans"/>
              <a:cs typeface="DM Sans"/>
              <a:sym typeface="DM Sans"/>
            </a:endParaRPr>
          </a:p>
        </p:txBody>
      </p:sp>
      <p:pic>
        <p:nvPicPr>
          <p:cNvPr id="572" name="Google Shape;572;p85"/>
          <p:cNvPicPr preferRelativeResize="0"/>
          <p:nvPr/>
        </p:nvPicPr>
        <p:blipFill rotWithShape="1">
          <a:blip r:embed="rId4">
            <a:alphaModFix/>
          </a:blip>
          <a:srcRect t="39" b="39"/>
          <a:stretch/>
        </p:blipFill>
        <p:spPr>
          <a:xfrm>
            <a:off x="2879097" y="2916252"/>
            <a:ext cx="700950" cy="700350"/>
          </a:xfrm>
          <a:prstGeom prst="rect">
            <a:avLst/>
          </a:prstGeom>
          <a:noFill/>
          <a:ln>
            <a:noFill/>
          </a:ln>
        </p:spPr>
      </p:pic>
      <p:pic>
        <p:nvPicPr>
          <p:cNvPr id="573" name="Google Shape;573;p85"/>
          <p:cNvPicPr preferRelativeResize="0"/>
          <p:nvPr/>
        </p:nvPicPr>
        <p:blipFill rotWithShape="1">
          <a:blip r:embed="rId5">
            <a:alphaModFix/>
          </a:blip>
          <a:srcRect t="39" b="39"/>
          <a:stretch/>
        </p:blipFill>
        <p:spPr>
          <a:xfrm>
            <a:off x="2902098" y="1763603"/>
            <a:ext cx="618200" cy="617675"/>
          </a:xfrm>
          <a:prstGeom prst="rect">
            <a:avLst/>
          </a:prstGeom>
          <a:noFill/>
          <a:ln>
            <a:noFill/>
          </a:ln>
        </p:spPr>
      </p:pic>
      <p:pic>
        <p:nvPicPr>
          <p:cNvPr id="574" name="Google Shape;574;p85"/>
          <p:cNvPicPr preferRelativeResize="0"/>
          <p:nvPr/>
        </p:nvPicPr>
        <p:blipFill rotWithShape="1">
          <a:blip r:embed="rId6">
            <a:alphaModFix/>
          </a:blip>
          <a:srcRect/>
          <a:stretch/>
        </p:blipFill>
        <p:spPr>
          <a:xfrm>
            <a:off x="5934862" y="2886100"/>
            <a:ext cx="806700" cy="806700"/>
          </a:xfrm>
          <a:prstGeom prst="rect">
            <a:avLst/>
          </a:prstGeom>
          <a:noFill/>
          <a:ln>
            <a:noFill/>
          </a:ln>
        </p:spPr>
      </p:pic>
      <p:pic>
        <p:nvPicPr>
          <p:cNvPr id="575" name="Google Shape;575;p85"/>
          <p:cNvPicPr preferRelativeResize="0"/>
          <p:nvPr/>
        </p:nvPicPr>
        <p:blipFill rotWithShape="1">
          <a:blip r:embed="rId7">
            <a:alphaModFix/>
          </a:blip>
          <a:srcRect l="169" r="179"/>
          <a:stretch/>
        </p:blipFill>
        <p:spPr>
          <a:xfrm>
            <a:off x="6063150" y="1753725"/>
            <a:ext cx="548700" cy="54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6"/>
          <p:cNvSpPr txBox="1">
            <a:spLocks noGrp="1"/>
          </p:cNvSpPr>
          <p:nvPr>
            <p:ph type="title" idx="4294967295"/>
          </p:nvPr>
        </p:nvSpPr>
        <p:spPr>
          <a:xfrm>
            <a:off x="617200" y="1244600"/>
            <a:ext cx="4368900" cy="1978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3700" b="1">
                <a:solidFill>
                  <a:schemeClr val="lt1"/>
                </a:solidFill>
              </a:rPr>
              <a:t>Q&amp;A</a:t>
            </a:r>
            <a:endParaRPr sz="13700">
              <a:solidFill>
                <a:schemeClr val="lt1"/>
              </a:solidFill>
            </a:endParaRPr>
          </a:p>
        </p:txBody>
      </p:sp>
      <p:sp>
        <p:nvSpPr>
          <p:cNvPr id="581" name="Google Shape;581;p86"/>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pic>
        <p:nvPicPr>
          <p:cNvPr id="582" name="Google Shape;582;p86"/>
          <p:cNvPicPr preferRelativeResize="0"/>
          <p:nvPr/>
        </p:nvPicPr>
        <p:blipFill>
          <a:blip r:embed="rId3">
            <a:alphaModFix/>
          </a:blip>
          <a:stretch>
            <a:fillRect/>
          </a:stretch>
        </p:blipFill>
        <p:spPr>
          <a:xfrm>
            <a:off x="5470163" y="628862"/>
            <a:ext cx="2724623" cy="38857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87"/>
          <p:cNvSpPr txBox="1">
            <a:spLocks noGrp="1"/>
          </p:cNvSpPr>
          <p:nvPr>
            <p:ph type="title"/>
          </p:nvPr>
        </p:nvSpPr>
        <p:spPr>
          <a:xfrm>
            <a:off x="1315950" y="1514700"/>
            <a:ext cx="6512100" cy="985200"/>
          </a:xfrm>
          <a:prstGeom prst="rect">
            <a:avLst/>
          </a:prstGeom>
        </p:spPr>
        <p:txBody>
          <a:bodyPr spcFirstLastPara="1" wrap="square" lIns="0" tIns="0" rIns="0" bIns="0" anchor="ctr" anchorCtr="0">
            <a:spAutoFit/>
          </a:bodyPr>
          <a:lstStyle/>
          <a:p>
            <a:pPr marL="0" lvl="0" indent="0" algn="ctr" rtl="0">
              <a:lnSpc>
                <a:spcPct val="100000"/>
              </a:lnSpc>
              <a:spcBef>
                <a:spcPts val="0"/>
              </a:spcBef>
              <a:spcAft>
                <a:spcPts val="0"/>
              </a:spcAft>
              <a:buNone/>
            </a:pPr>
            <a:r>
              <a:rPr lang="en" sz="3200"/>
              <a:t>Who funds Earned </a:t>
            </a:r>
            <a:endParaRPr sz="3200"/>
          </a:p>
          <a:p>
            <a:pPr marL="0" lvl="0" indent="0" algn="ctr" rtl="0">
              <a:lnSpc>
                <a:spcPct val="100000"/>
              </a:lnSpc>
              <a:spcBef>
                <a:spcPts val="0"/>
              </a:spcBef>
              <a:spcAft>
                <a:spcPts val="0"/>
              </a:spcAft>
              <a:buNone/>
            </a:pPr>
            <a:r>
              <a:rPr lang="en" sz="3200"/>
              <a:t>Wage Access?</a:t>
            </a:r>
            <a:endParaRPr sz="3200"/>
          </a:p>
        </p:txBody>
      </p:sp>
      <p:sp>
        <p:nvSpPr>
          <p:cNvPr id="588" name="Google Shape;588;p87"/>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589" name="Google Shape;589;p87"/>
          <p:cNvSpPr/>
          <p:nvPr/>
        </p:nvSpPr>
        <p:spPr>
          <a:xfrm>
            <a:off x="4236725" y="657926"/>
            <a:ext cx="670276" cy="543268"/>
          </a:xfrm>
          <a:custGeom>
            <a:avLst/>
            <a:gdLst/>
            <a:ahLst/>
            <a:cxnLst/>
            <a:rect l="l" t="t" r="r" b="b"/>
            <a:pathLst>
              <a:path w="258295" h="209352" extrusionOk="0">
                <a:moveTo>
                  <a:pt x="100801" y="0"/>
                </a:moveTo>
                <a:cubicBezTo>
                  <a:pt x="92787" y="4901"/>
                  <a:pt x="82853" y="11259"/>
                  <a:pt x="70998" y="18942"/>
                </a:cubicBezTo>
                <a:cubicBezTo>
                  <a:pt x="58679" y="27022"/>
                  <a:pt x="47354" y="36492"/>
                  <a:pt x="37287" y="47222"/>
                </a:cubicBezTo>
                <a:cubicBezTo>
                  <a:pt x="26757" y="58216"/>
                  <a:pt x="17882" y="70667"/>
                  <a:pt x="10862" y="84178"/>
                </a:cubicBezTo>
                <a:cubicBezTo>
                  <a:pt x="3643" y="98020"/>
                  <a:pt x="0" y="113252"/>
                  <a:pt x="0" y="130075"/>
                </a:cubicBezTo>
                <a:cubicBezTo>
                  <a:pt x="0" y="153785"/>
                  <a:pt x="4769" y="172925"/>
                  <a:pt x="14372" y="187496"/>
                </a:cubicBezTo>
                <a:cubicBezTo>
                  <a:pt x="23909" y="202066"/>
                  <a:pt x="39804" y="209351"/>
                  <a:pt x="62057" y="209351"/>
                </a:cubicBezTo>
                <a:cubicBezTo>
                  <a:pt x="76296" y="209351"/>
                  <a:pt x="87423" y="204649"/>
                  <a:pt x="95569" y="195178"/>
                </a:cubicBezTo>
                <a:cubicBezTo>
                  <a:pt x="103715" y="185774"/>
                  <a:pt x="107821" y="175641"/>
                  <a:pt x="107821" y="164779"/>
                </a:cubicBezTo>
                <a:cubicBezTo>
                  <a:pt x="107821" y="149546"/>
                  <a:pt x="103252" y="137956"/>
                  <a:pt x="94046" y="130075"/>
                </a:cubicBezTo>
                <a:cubicBezTo>
                  <a:pt x="84840" y="122193"/>
                  <a:pt x="72256" y="118220"/>
                  <a:pt x="56229" y="118220"/>
                </a:cubicBezTo>
                <a:lnTo>
                  <a:pt x="37618" y="118220"/>
                </a:lnTo>
                <a:cubicBezTo>
                  <a:pt x="39208" y="104841"/>
                  <a:pt x="41923" y="93913"/>
                  <a:pt x="45764" y="85370"/>
                </a:cubicBezTo>
                <a:cubicBezTo>
                  <a:pt x="49937" y="76429"/>
                  <a:pt x="55566" y="68150"/>
                  <a:pt x="62454" y="60997"/>
                </a:cubicBezTo>
                <a:cubicBezTo>
                  <a:pt x="69276" y="53580"/>
                  <a:pt x="76958" y="46890"/>
                  <a:pt x="85303" y="41128"/>
                </a:cubicBezTo>
                <a:cubicBezTo>
                  <a:pt x="92787" y="36161"/>
                  <a:pt x="102655" y="30134"/>
                  <a:pt x="114775" y="23180"/>
                </a:cubicBezTo>
                <a:lnTo>
                  <a:pt x="100801" y="0"/>
                </a:lnTo>
                <a:close/>
                <a:moveTo>
                  <a:pt x="244320" y="0"/>
                </a:moveTo>
                <a:cubicBezTo>
                  <a:pt x="236306" y="4901"/>
                  <a:pt x="226306" y="11259"/>
                  <a:pt x="214451" y="18942"/>
                </a:cubicBezTo>
                <a:cubicBezTo>
                  <a:pt x="202132" y="27022"/>
                  <a:pt x="190807" y="36492"/>
                  <a:pt x="180674" y="47222"/>
                </a:cubicBezTo>
                <a:cubicBezTo>
                  <a:pt x="170209" y="58216"/>
                  <a:pt x="161335" y="70667"/>
                  <a:pt x="154314" y="84178"/>
                </a:cubicBezTo>
                <a:cubicBezTo>
                  <a:pt x="147095" y="98020"/>
                  <a:pt x="143453" y="113252"/>
                  <a:pt x="143453" y="130075"/>
                </a:cubicBezTo>
                <a:cubicBezTo>
                  <a:pt x="143519" y="153785"/>
                  <a:pt x="148287" y="172925"/>
                  <a:pt x="157891" y="187496"/>
                </a:cubicBezTo>
                <a:cubicBezTo>
                  <a:pt x="167428" y="202066"/>
                  <a:pt x="183323" y="209351"/>
                  <a:pt x="205576" y="209351"/>
                </a:cubicBezTo>
                <a:cubicBezTo>
                  <a:pt x="219749" y="209351"/>
                  <a:pt x="230942" y="204649"/>
                  <a:pt x="239088" y="195178"/>
                </a:cubicBezTo>
                <a:cubicBezTo>
                  <a:pt x="247234" y="185774"/>
                  <a:pt x="251340" y="175641"/>
                  <a:pt x="251340" y="164779"/>
                </a:cubicBezTo>
                <a:cubicBezTo>
                  <a:pt x="251340" y="149546"/>
                  <a:pt x="246771" y="137956"/>
                  <a:pt x="237565" y="130075"/>
                </a:cubicBezTo>
                <a:cubicBezTo>
                  <a:pt x="228359" y="122193"/>
                  <a:pt x="215775" y="118220"/>
                  <a:pt x="199748" y="118220"/>
                </a:cubicBezTo>
                <a:lnTo>
                  <a:pt x="181137" y="118220"/>
                </a:lnTo>
                <a:cubicBezTo>
                  <a:pt x="182661" y="104841"/>
                  <a:pt x="185310" y="93980"/>
                  <a:pt x="189085" y="85568"/>
                </a:cubicBezTo>
                <a:cubicBezTo>
                  <a:pt x="192794" y="77224"/>
                  <a:pt x="198423" y="69011"/>
                  <a:pt x="205973" y="60997"/>
                </a:cubicBezTo>
                <a:cubicBezTo>
                  <a:pt x="212795" y="53580"/>
                  <a:pt x="220477" y="46890"/>
                  <a:pt x="228822" y="41128"/>
                </a:cubicBezTo>
                <a:cubicBezTo>
                  <a:pt x="236306" y="36161"/>
                  <a:pt x="246174" y="30134"/>
                  <a:pt x="258294" y="23180"/>
                </a:cubicBezTo>
                <a:lnTo>
                  <a:pt x="2443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8"/>
          <p:cNvSpPr txBox="1">
            <a:spLocks noGrp="1"/>
          </p:cNvSpPr>
          <p:nvPr>
            <p:ph type="title"/>
          </p:nvPr>
        </p:nvSpPr>
        <p:spPr>
          <a:xfrm>
            <a:off x="1315950" y="1514700"/>
            <a:ext cx="6512100" cy="1477800"/>
          </a:xfrm>
          <a:prstGeom prst="rect">
            <a:avLst/>
          </a:prstGeom>
        </p:spPr>
        <p:txBody>
          <a:bodyPr spcFirstLastPara="1" wrap="square" lIns="0" tIns="0" rIns="0" bIns="0" anchor="ctr" anchorCtr="0">
            <a:spAutoFit/>
          </a:bodyPr>
          <a:lstStyle/>
          <a:p>
            <a:pPr marL="0" lvl="0" indent="0" algn="ctr" rtl="0">
              <a:lnSpc>
                <a:spcPct val="100000"/>
              </a:lnSpc>
              <a:spcBef>
                <a:spcPts val="0"/>
              </a:spcBef>
              <a:spcAft>
                <a:spcPts val="0"/>
              </a:spcAft>
              <a:buNone/>
            </a:pPr>
            <a:r>
              <a:rPr lang="en" sz="3200"/>
              <a:t>How fast do workers get their earned wages?</a:t>
            </a:r>
            <a:endParaRPr sz="3200"/>
          </a:p>
          <a:p>
            <a:pPr marL="0" lvl="0" indent="0" algn="l" rtl="0">
              <a:lnSpc>
                <a:spcPct val="100000"/>
              </a:lnSpc>
              <a:spcBef>
                <a:spcPts val="0"/>
              </a:spcBef>
              <a:spcAft>
                <a:spcPts val="0"/>
              </a:spcAft>
              <a:buNone/>
            </a:pPr>
            <a:endParaRPr sz="3200"/>
          </a:p>
        </p:txBody>
      </p:sp>
      <p:sp>
        <p:nvSpPr>
          <p:cNvPr id="595" name="Google Shape;595;p88"/>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596" name="Google Shape;596;p88"/>
          <p:cNvSpPr/>
          <p:nvPr/>
        </p:nvSpPr>
        <p:spPr>
          <a:xfrm>
            <a:off x="4236725" y="657926"/>
            <a:ext cx="670276" cy="543268"/>
          </a:xfrm>
          <a:custGeom>
            <a:avLst/>
            <a:gdLst/>
            <a:ahLst/>
            <a:cxnLst/>
            <a:rect l="l" t="t" r="r" b="b"/>
            <a:pathLst>
              <a:path w="258295" h="209352" extrusionOk="0">
                <a:moveTo>
                  <a:pt x="100801" y="0"/>
                </a:moveTo>
                <a:cubicBezTo>
                  <a:pt x="92787" y="4901"/>
                  <a:pt x="82853" y="11259"/>
                  <a:pt x="70998" y="18942"/>
                </a:cubicBezTo>
                <a:cubicBezTo>
                  <a:pt x="58679" y="27022"/>
                  <a:pt x="47354" y="36492"/>
                  <a:pt x="37287" y="47222"/>
                </a:cubicBezTo>
                <a:cubicBezTo>
                  <a:pt x="26757" y="58216"/>
                  <a:pt x="17882" y="70667"/>
                  <a:pt x="10862" y="84178"/>
                </a:cubicBezTo>
                <a:cubicBezTo>
                  <a:pt x="3643" y="98020"/>
                  <a:pt x="0" y="113252"/>
                  <a:pt x="0" y="130075"/>
                </a:cubicBezTo>
                <a:cubicBezTo>
                  <a:pt x="0" y="153785"/>
                  <a:pt x="4769" y="172925"/>
                  <a:pt x="14372" y="187496"/>
                </a:cubicBezTo>
                <a:cubicBezTo>
                  <a:pt x="23909" y="202066"/>
                  <a:pt x="39804" y="209351"/>
                  <a:pt x="62057" y="209351"/>
                </a:cubicBezTo>
                <a:cubicBezTo>
                  <a:pt x="76296" y="209351"/>
                  <a:pt x="87423" y="204649"/>
                  <a:pt x="95569" y="195178"/>
                </a:cubicBezTo>
                <a:cubicBezTo>
                  <a:pt x="103715" y="185774"/>
                  <a:pt x="107821" y="175641"/>
                  <a:pt x="107821" y="164779"/>
                </a:cubicBezTo>
                <a:cubicBezTo>
                  <a:pt x="107821" y="149546"/>
                  <a:pt x="103252" y="137956"/>
                  <a:pt x="94046" y="130075"/>
                </a:cubicBezTo>
                <a:cubicBezTo>
                  <a:pt x="84840" y="122193"/>
                  <a:pt x="72256" y="118220"/>
                  <a:pt x="56229" y="118220"/>
                </a:cubicBezTo>
                <a:lnTo>
                  <a:pt x="37618" y="118220"/>
                </a:lnTo>
                <a:cubicBezTo>
                  <a:pt x="39208" y="104841"/>
                  <a:pt x="41923" y="93913"/>
                  <a:pt x="45764" y="85370"/>
                </a:cubicBezTo>
                <a:cubicBezTo>
                  <a:pt x="49937" y="76429"/>
                  <a:pt x="55566" y="68150"/>
                  <a:pt x="62454" y="60997"/>
                </a:cubicBezTo>
                <a:cubicBezTo>
                  <a:pt x="69276" y="53580"/>
                  <a:pt x="76958" y="46890"/>
                  <a:pt x="85303" y="41128"/>
                </a:cubicBezTo>
                <a:cubicBezTo>
                  <a:pt x="92787" y="36161"/>
                  <a:pt x="102655" y="30134"/>
                  <a:pt x="114775" y="23180"/>
                </a:cubicBezTo>
                <a:lnTo>
                  <a:pt x="100801" y="0"/>
                </a:lnTo>
                <a:close/>
                <a:moveTo>
                  <a:pt x="244320" y="0"/>
                </a:moveTo>
                <a:cubicBezTo>
                  <a:pt x="236306" y="4901"/>
                  <a:pt x="226306" y="11259"/>
                  <a:pt x="214451" y="18942"/>
                </a:cubicBezTo>
                <a:cubicBezTo>
                  <a:pt x="202132" y="27022"/>
                  <a:pt x="190807" y="36492"/>
                  <a:pt x="180674" y="47222"/>
                </a:cubicBezTo>
                <a:cubicBezTo>
                  <a:pt x="170209" y="58216"/>
                  <a:pt x="161335" y="70667"/>
                  <a:pt x="154314" y="84178"/>
                </a:cubicBezTo>
                <a:cubicBezTo>
                  <a:pt x="147095" y="98020"/>
                  <a:pt x="143453" y="113252"/>
                  <a:pt x="143453" y="130075"/>
                </a:cubicBezTo>
                <a:cubicBezTo>
                  <a:pt x="143519" y="153785"/>
                  <a:pt x="148287" y="172925"/>
                  <a:pt x="157891" y="187496"/>
                </a:cubicBezTo>
                <a:cubicBezTo>
                  <a:pt x="167428" y="202066"/>
                  <a:pt x="183323" y="209351"/>
                  <a:pt x="205576" y="209351"/>
                </a:cubicBezTo>
                <a:cubicBezTo>
                  <a:pt x="219749" y="209351"/>
                  <a:pt x="230942" y="204649"/>
                  <a:pt x="239088" y="195178"/>
                </a:cubicBezTo>
                <a:cubicBezTo>
                  <a:pt x="247234" y="185774"/>
                  <a:pt x="251340" y="175641"/>
                  <a:pt x="251340" y="164779"/>
                </a:cubicBezTo>
                <a:cubicBezTo>
                  <a:pt x="251340" y="149546"/>
                  <a:pt x="246771" y="137956"/>
                  <a:pt x="237565" y="130075"/>
                </a:cubicBezTo>
                <a:cubicBezTo>
                  <a:pt x="228359" y="122193"/>
                  <a:pt x="215775" y="118220"/>
                  <a:pt x="199748" y="118220"/>
                </a:cubicBezTo>
                <a:lnTo>
                  <a:pt x="181137" y="118220"/>
                </a:lnTo>
                <a:cubicBezTo>
                  <a:pt x="182661" y="104841"/>
                  <a:pt x="185310" y="93980"/>
                  <a:pt x="189085" y="85568"/>
                </a:cubicBezTo>
                <a:cubicBezTo>
                  <a:pt x="192794" y="77224"/>
                  <a:pt x="198423" y="69011"/>
                  <a:pt x="205973" y="60997"/>
                </a:cubicBezTo>
                <a:cubicBezTo>
                  <a:pt x="212795" y="53580"/>
                  <a:pt x="220477" y="46890"/>
                  <a:pt x="228822" y="41128"/>
                </a:cubicBezTo>
                <a:cubicBezTo>
                  <a:pt x="236306" y="36161"/>
                  <a:pt x="246174" y="30134"/>
                  <a:pt x="258294" y="23180"/>
                </a:cubicBezTo>
                <a:lnTo>
                  <a:pt x="2443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1"/>
          <p:cNvSpPr txBox="1">
            <a:spLocks noGrp="1"/>
          </p:cNvSpPr>
          <p:nvPr>
            <p:ph type="title"/>
          </p:nvPr>
        </p:nvSpPr>
        <p:spPr>
          <a:xfrm>
            <a:off x="659855" y="1344550"/>
            <a:ext cx="2880000" cy="1587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t>Today’s Presenter</a:t>
            </a:r>
            <a:endParaRPr dirty="0"/>
          </a:p>
        </p:txBody>
      </p:sp>
      <p:sp>
        <p:nvSpPr>
          <p:cNvPr id="407" name="Google Shape;407;p71"/>
          <p:cNvSpPr txBox="1">
            <a:spLocks noGrp="1"/>
          </p:cNvSpPr>
          <p:nvPr>
            <p:ph type="body" idx="4294967295"/>
          </p:nvPr>
        </p:nvSpPr>
        <p:spPr>
          <a:xfrm>
            <a:off x="4176925" y="2987675"/>
            <a:ext cx="2187600" cy="8376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2500"/>
              </a:spcAft>
              <a:buNone/>
            </a:pPr>
            <a:r>
              <a:rPr lang="en" sz="1400" dirty="0"/>
              <a:t>Carrie Y Staut</a:t>
            </a:r>
            <a:br>
              <a:rPr lang="en" sz="1400" dirty="0"/>
            </a:br>
            <a:r>
              <a:rPr lang="en" sz="1400" b="0" dirty="0"/>
              <a:t>Director of Business Development</a:t>
            </a:r>
            <a:br>
              <a:rPr lang="en" sz="1400" b="0" dirty="0"/>
            </a:br>
            <a:r>
              <a:rPr lang="en" sz="1400" b="0" dirty="0"/>
              <a:t>Business Partnerships Group - Netspend</a:t>
            </a:r>
            <a:endParaRPr sz="1400" b="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573" y="994413"/>
            <a:ext cx="1544900" cy="15449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89"/>
          <p:cNvSpPr txBox="1">
            <a:spLocks noGrp="1"/>
          </p:cNvSpPr>
          <p:nvPr>
            <p:ph type="title"/>
          </p:nvPr>
        </p:nvSpPr>
        <p:spPr>
          <a:xfrm>
            <a:off x="1315950" y="1514700"/>
            <a:ext cx="6512100" cy="1970100"/>
          </a:xfrm>
          <a:prstGeom prst="rect">
            <a:avLst/>
          </a:prstGeom>
        </p:spPr>
        <p:txBody>
          <a:bodyPr spcFirstLastPara="1" wrap="square" lIns="0" tIns="0" rIns="0" bIns="0" anchor="ctr" anchorCtr="0">
            <a:spAutoFit/>
          </a:bodyPr>
          <a:lstStyle/>
          <a:p>
            <a:pPr marL="0" lvl="0" indent="0" algn="ctr" rtl="0">
              <a:lnSpc>
                <a:spcPct val="100000"/>
              </a:lnSpc>
              <a:spcBef>
                <a:spcPts val="0"/>
              </a:spcBef>
              <a:spcAft>
                <a:spcPts val="0"/>
              </a:spcAft>
              <a:buNone/>
            </a:pPr>
            <a:r>
              <a:rPr lang="en" sz="3200"/>
              <a:t>What does Earned Wage </a:t>
            </a:r>
            <a:br>
              <a:rPr lang="en" sz="3200"/>
            </a:br>
            <a:r>
              <a:rPr lang="en" sz="3200"/>
              <a:t>Access cost workers?</a:t>
            </a:r>
            <a:endParaRPr sz="3200"/>
          </a:p>
          <a:p>
            <a:pPr marL="0" lvl="0" indent="0" algn="l" rtl="0">
              <a:lnSpc>
                <a:spcPct val="100000"/>
              </a:lnSpc>
              <a:spcBef>
                <a:spcPts val="0"/>
              </a:spcBef>
              <a:spcAft>
                <a:spcPts val="0"/>
              </a:spcAft>
              <a:buNone/>
            </a:pPr>
            <a:endParaRPr sz="3200"/>
          </a:p>
          <a:p>
            <a:pPr marL="0" lvl="0" indent="0" algn="l" rtl="0">
              <a:lnSpc>
                <a:spcPct val="100000"/>
              </a:lnSpc>
              <a:spcBef>
                <a:spcPts val="0"/>
              </a:spcBef>
              <a:spcAft>
                <a:spcPts val="0"/>
              </a:spcAft>
              <a:buNone/>
            </a:pPr>
            <a:endParaRPr sz="3200"/>
          </a:p>
        </p:txBody>
      </p:sp>
      <p:sp>
        <p:nvSpPr>
          <p:cNvPr id="602" name="Google Shape;602;p89"/>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603" name="Google Shape;603;p89"/>
          <p:cNvSpPr/>
          <p:nvPr/>
        </p:nvSpPr>
        <p:spPr>
          <a:xfrm>
            <a:off x="4236725" y="657926"/>
            <a:ext cx="670276" cy="543268"/>
          </a:xfrm>
          <a:custGeom>
            <a:avLst/>
            <a:gdLst/>
            <a:ahLst/>
            <a:cxnLst/>
            <a:rect l="l" t="t" r="r" b="b"/>
            <a:pathLst>
              <a:path w="258295" h="209352" extrusionOk="0">
                <a:moveTo>
                  <a:pt x="100801" y="0"/>
                </a:moveTo>
                <a:cubicBezTo>
                  <a:pt x="92787" y="4901"/>
                  <a:pt x="82853" y="11259"/>
                  <a:pt x="70998" y="18942"/>
                </a:cubicBezTo>
                <a:cubicBezTo>
                  <a:pt x="58679" y="27022"/>
                  <a:pt x="47354" y="36492"/>
                  <a:pt x="37287" y="47222"/>
                </a:cubicBezTo>
                <a:cubicBezTo>
                  <a:pt x="26757" y="58216"/>
                  <a:pt x="17882" y="70667"/>
                  <a:pt x="10862" y="84178"/>
                </a:cubicBezTo>
                <a:cubicBezTo>
                  <a:pt x="3643" y="98020"/>
                  <a:pt x="0" y="113252"/>
                  <a:pt x="0" y="130075"/>
                </a:cubicBezTo>
                <a:cubicBezTo>
                  <a:pt x="0" y="153785"/>
                  <a:pt x="4769" y="172925"/>
                  <a:pt x="14372" y="187496"/>
                </a:cubicBezTo>
                <a:cubicBezTo>
                  <a:pt x="23909" y="202066"/>
                  <a:pt x="39804" y="209351"/>
                  <a:pt x="62057" y="209351"/>
                </a:cubicBezTo>
                <a:cubicBezTo>
                  <a:pt x="76296" y="209351"/>
                  <a:pt x="87423" y="204649"/>
                  <a:pt x="95569" y="195178"/>
                </a:cubicBezTo>
                <a:cubicBezTo>
                  <a:pt x="103715" y="185774"/>
                  <a:pt x="107821" y="175641"/>
                  <a:pt x="107821" y="164779"/>
                </a:cubicBezTo>
                <a:cubicBezTo>
                  <a:pt x="107821" y="149546"/>
                  <a:pt x="103252" y="137956"/>
                  <a:pt x="94046" y="130075"/>
                </a:cubicBezTo>
                <a:cubicBezTo>
                  <a:pt x="84840" y="122193"/>
                  <a:pt x="72256" y="118220"/>
                  <a:pt x="56229" y="118220"/>
                </a:cubicBezTo>
                <a:lnTo>
                  <a:pt x="37618" y="118220"/>
                </a:lnTo>
                <a:cubicBezTo>
                  <a:pt x="39208" y="104841"/>
                  <a:pt x="41923" y="93913"/>
                  <a:pt x="45764" y="85370"/>
                </a:cubicBezTo>
                <a:cubicBezTo>
                  <a:pt x="49937" y="76429"/>
                  <a:pt x="55566" y="68150"/>
                  <a:pt x="62454" y="60997"/>
                </a:cubicBezTo>
                <a:cubicBezTo>
                  <a:pt x="69276" y="53580"/>
                  <a:pt x="76958" y="46890"/>
                  <a:pt x="85303" y="41128"/>
                </a:cubicBezTo>
                <a:cubicBezTo>
                  <a:pt x="92787" y="36161"/>
                  <a:pt x="102655" y="30134"/>
                  <a:pt x="114775" y="23180"/>
                </a:cubicBezTo>
                <a:lnTo>
                  <a:pt x="100801" y="0"/>
                </a:lnTo>
                <a:close/>
                <a:moveTo>
                  <a:pt x="244320" y="0"/>
                </a:moveTo>
                <a:cubicBezTo>
                  <a:pt x="236306" y="4901"/>
                  <a:pt x="226306" y="11259"/>
                  <a:pt x="214451" y="18942"/>
                </a:cubicBezTo>
                <a:cubicBezTo>
                  <a:pt x="202132" y="27022"/>
                  <a:pt x="190807" y="36492"/>
                  <a:pt x="180674" y="47222"/>
                </a:cubicBezTo>
                <a:cubicBezTo>
                  <a:pt x="170209" y="58216"/>
                  <a:pt x="161335" y="70667"/>
                  <a:pt x="154314" y="84178"/>
                </a:cubicBezTo>
                <a:cubicBezTo>
                  <a:pt x="147095" y="98020"/>
                  <a:pt x="143453" y="113252"/>
                  <a:pt x="143453" y="130075"/>
                </a:cubicBezTo>
                <a:cubicBezTo>
                  <a:pt x="143519" y="153785"/>
                  <a:pt x="148287" y="172925"/>
                  <a:pt x="157891" y="187496"/>
                </a:cubicBezTo>
                <a:cubicBezTo>
                  <a:pt x="167428" y="202066"/>
                  <a:pt x="183323" y="209351"/>
                  <a:pt x="205576" y="209351"/>
                </a:cubicBezTo>
                <a:cubicBezTo>
                  <a:pt x="219749" y="209351"/>
                  <a:pt x="230942" y="204649"/>
                  <a:pt x="239088" y="195178"/>
                </a:cubicBezTo>
                <a:cubicBezTo>
                  <a:pt x="247234" y="185774"/>
                  <a:pt x="251340" y="175641"/>
                  <a:pt x="251340" y="164779"/>
                </a:cubicBezTo>
                <a:cubicBezTo>
                  <a:pt x="251340" y="149546"/>
                  <a:pt x="246771" y="137956"/>
                  <a:pt x="237565" y="130075"/>
                </a:cubicBezTo>
                <a:cubicBezTo>
                  <a:pt x="228359" y="122193"/>
                  <a:pt x="215775" y="118220"/>
                  <a:pt x="199748" y="118220"/>
                </a:cubicBezTo>
                <a:lnTo>
                  <a:pt x="181137" y="118220"/>
                </a:lnTo>
                <a:cubicBezTo>
                  <a:pt x="182661" y="104841"/>
                  <a:pt x="185310" y="93980"/>
                  <a:pt x="189085" y="85568"/>
                </a:cubicBezTo>
                <a:cubicBezTo>
                  <a:pt x="192794" y="77224"/>
                  <a:pt x="198423" y="69011"/>
                  <a:pt x="205973" y="60997"/>
                </a:cubicBezTo>
                <a:cubicBezTo>
                  <a:pt x="212795" y="53580"/>
                  <a:pt x="220477" y="46890"/>
                  <a:pt x="228822" y="41128"/>
                </a:cubicBezTo>
                <a:cubicBezTo>
                  <a:pt x="236306" y="36161"/>
                  <a:pt x="246174" y="30134"/>
                  <a:pt x="258294" y="23180"/>
                </a:cubicBezTo>
                <a:lnTo>
                  <a:pt x="2443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0"/>
          <p:cNvSpPr txBox="1">
            <a:spLocks noGrp="1"/>
          </p:cNvSpPr>
          <p:nvPr>
            <p:ph type="title"/>
          </p:nvPr>
        </p:nvSpPr>
        <p:spPr>
          <a:xfrm>
            <a:off x="1315950" y="1514700"/>
            <a:ext cx="6512100" cy="2462700"/>
          </a:xfrm>
          <a:prstGeom prst="rect">
            <a:avLst/>
          </a:prstGeom>
        </p:spPr>
        <p:txBody>
          <a:bodyPr spcFirstLastPara="1" wrap="square" lIns="0" tIns="0" rIns="0" bIns="0" anchor="ctr" anchorCtr="0">
            <a:spAutoFit/>
          </a:bodyPr>
          <a:lstStyle/>
          <a:p>
            <a:pPr marL="0" lvl="0" indent="0" algn="ctr" rtl="0">
              <a:lnSpc>
                <a:spcPct val="100000"/>
              </a:lnSpc>
              <a:spcBef>
                <a:spcPts val="0"/>
              </a:spcBef>
              <a:spcAft>
                <a:spcPts val="0"/>
              </a:spcAft>
              <a:buNone/>
            </a:pPr>
            <a:r>
              <a:rPr lang="en" sz="3200"/>
              <a:t>What changes will there be </a:t>
            </a:r>
            <a:br>
              <a:rPr lang="en" sz="3200"/>
            </a:br>
            <a:r>
              <a:rPr lang="en" sz="3200"/>
              <a:t>to my payroll process?</a:t>
            </a:r>
            <a:endParaRPr sz="3200"/>
          </a:p>
          <a:p>
            <a:pPr marL="0" lvl="0" indent="0" algn="l" rtl="0">
              <a:lnSpc>
                <a:spcPct val="100000"/>
              </a:lnSpc>
              <a:spcBef>
                <a:spcPts val="0"/>
              </a:spcBef>
              <a:spcAft>
                <a:spcPts val="0"/>
              </a:spcAft>
              <a:buNone/>
            </a:pPr>
            <a:endParaRPr sz="3200"/>
          </a:p>
          <a:p>
            <a:pPr marL="0" lvl="0" indent="0" algn="l" rtl="0">
              <a:lnSpc>
                <a:spcPct val="100000"/>
              </a:lnSpc>
              <a:spcBef>
                <a:spcPts val="0"/>
              </a:spcBef>
              <a:spcAft>
                <a:spcPts val="0"/>
              </a:spcAft>
              <a:buNone/>
            </a:pPr>
            <a:endParaRPr sz="3200"/>
          </a:p>
          <a:p>
            <a:pPr marL="0" lvl="0" indent="0" algn="l" rtl="0">
              <a:lnSpc>
                <a:spcPct val="100000"/>
              </a:lnSpc>
              <a:spcBef>
                <a:spcPts val="0"/>
              </a:spcBef>
              <a:spcAft>
                <a:spcPts val="0"/>
              </a:spcAft>
              <a:buNone/>
            </a:pPr>
            <a:endParaRPr sz="3200"/>
          </a:p>
        </p:txBody>
      </p:sp>
      <p:sp>
        <p:nvSpPr>
          <p:cNvPr id="609" name="Google Shape;609;p90"/>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610" name="Google Shape;610;p90"/>
          <p:cNvSpPr/>
          <p:nvPr/>
        </p:nvSpPr>
        <p:spPr>
          <a:xfrm>
            <a:off x="4236725" y="657926"/>
            <a:ext cx="670276" cy="543268"/>
          </a:xfrm>
          <a:custGeom>
            <a:avLst/>
            <a:gdLst/>
            <a:ahLst/>
            <a:cxnLst/>
            <a:rect l="l" t="t" r="r" b="b"/>
            <a:pathLst>
              <a:path w="258295" h="209352" extrusionOk="0">
                <a:moveTo>
                  <a:pt x="100801" y="0"/>
                </a:moveTo>
                <a:cubicBezTo>
                  <a:pt x="92787" y="4901"/>
                  <a:pt x="82853" y="11259"/>
                  <a:pt x="70998" y="18942"/>
                </a:cubicBezTo>
                <a:cubicBezTo>
                  <a:pt x="58679" y="27022"/>
                  <a:pt x="47354" y="36492"/>
                  <a:pt x="37287" y="47222"/>
                </a:cubicBezTo>
                <a:cubicBezTo>
                  <a:pt x="26757" y="58216"/>
                  <a:pt x="17882" y="70667"/>
                  <a:pt x="10862" y="84178"/>
                </a:cubicBezTo>
                <a:cubicBezTo>
                  <a:pt x="3643" y="98020"/>
                  <a:pt x="0" y="113252"/>
                  <a:pt x="0" y="130075"/>
                </a:cubicBezTo>
                <a:cubicBezTo>
                  <a:pt x="0" y="153785"/>
                  <a:pt x="4769" y="172925"/>
                  <a:pt x="14372" y="187496"/>
                </a:cubicBezTo>
                <a:cubicBezTo>
                  <a:pt x="23909" y="202066"/>
                  <a:pt x="39804" y="209351"/>
                  <a:pt x="62057" y="209351"/>
                </a:cubicBezTo>
                <a:cubicBezTo>
                  <a:pt x="76296" y="209351"/>
                  <a:pt x="87423" y="204649"/>
                  <a:pt x="95569" y="195178"/>
                </a:cubicBezTo>
                <a:cubicBezTo>
                  <a:pt x="103715" y="185774"/>
                  <a:pt x="107821" y="175641"/>
                  <a:pt x="107821" y="164779"/>
                </a:cubicBezTo>
                <a:cubicBezTo>
                  <a:pt x="107821" y="149546"/>
                  <a:pt x="103252" y="137956"/>
                  <a:pt x="94046" y="130075"/>
                </a:cubicBezTo>
                <a:cubicBezTo>
                  <a:pt x="84840" y="122193"/>
                  <a:pt x="72256" y="118220"/>
                  <a:pt x="56229" y="118220"/>
                </a:cubicBezTo>
                <a:lnTo>
                  <a:pt x="37618" y="118220"/>
                </a:lnTo>
                <a:cubicBezTo>
                  <a:pt x="39208" y="104841"/>
                  <a:pt x="41923" y="93913"/>
                  <a:pt x="45764" y="85370"/>
                </a:cubicBezTo>
                <a:cubicBezTo>
                  <a:pt x="49937" y="76429"/>
                  <a:pt x="55566" y="68150"/>
                  <a:pt x="62454" y="60997"/>
                </a:cubicBezTo>
                <a:cubicBezTo>
                  <a:pt x="69276" y="53580"/>
                  <a:pt x="76958" y="46890"/>
                  <a:pt x="85303" y="41128"/>
                </a:cubicBezTo>
                <a:cubicBezTo>
                  <a:pt x="92787" y="36161"/>
                  <a:pt x="102655" y="30134"/>
                  <a:pt x="114775" y="23180"/>
                </a:cubicBezTo>
                <a:lnTo>
                  <a:pt x="100801" y="0"/>
                </a:lnTo>
                <a:close/>
                <a:moveTo>
                  <a:pt x="244320" y="0"/>
                </a:moveTo>
                <a:cubicBezTo>
                  <a:pt x="236306" y="4901"/>
                  <a:pt x="226306" y="11259"/>
                  <a:pt x="214451" y="18942"/>
                </a:cubicBezTo>
                <a:cubicBezTo>
                  <a:pt x="202132" y="27022"/>
                  <a:pt x="190807" y="36492"/>
                  <a:pt x="180674" y="47222"/>
                </a:cubicBezTo>
                <a:cubicBezTo>
                  <a:pt x="170209" y="58216"/>
                  <a:pt x="161335" y="70667"/>
                  <a:pt x="154314" y="84178"/>
                </a:cubicBezTo>
                <a:cubicBezTo>
                  <a:pt x="147095" y="98020"/>
                  <a:pt x="143453" y="113252"/>
                  <a:pt x="143453" y="130075"/>
                </a:cubicBezTo>
                <a:cubicBezTo>
                  <a:pt x="143519" y="153785"/>
                  <a:pt x="148287" y="172925"/>
                  <a:pt x="157891" y="187496"/>
                </a:cubicBezTo>
                <a:cubicBezTo>
                  <a:pt x="167428" y="202066"/>
                  <a:pt x="183323" y="209351"/>
                  <a:pt x="205576" y="209351"/>
                </a:cubicBezTo>
                <a:cubicBezTo>
                  <a:pt x="219749" y="209351"/>
                  <a:pt x="230942" y="204649"/>
                  <a:pt x="239088" y="195178"/>
                </a:cubicBezTo>
                <a:cubicBezTo>
                  <a:pt x="247234" y="185774"/>
                  <a:pt x="251340" y="175641"/>
                  <a:pt x="251340" y="164779"/>
                </a:cubicBezTo>
                <a:cubicBezTo>
                  <a:pt x="251340" y="149546"/>
                  <a:pt x="246771" y="137956"/>
                  <a:pt x="237565" y="130075"/>
                </a:cubicBezTo>
                <a:cubicBezTo>
                  <a:pt x="228359" y="122193"/>
                  <a:pt x="215775" y="118220"/>
                  <a:pt x="199748" y="118220"/>
                </a:cubicBezTo>
                <a:lnTo>
                  <a:pt x="181137" y="118220"/>
                </a:lnTo>
                <a:cubicBezTo>
                  <a:pt x="182661" y="104841"/>
                  <a:pt x="185310" y="93980"/>
                  <a:pt x="189085" y="85568"/>
                </a:cubicBezTo>
                <a:cubicBezTo>
                  <a:pt x="192794" y="77224"/>
                  <a:pt x="198423" y="69011"/>
                  <a:pt x="205973" y="60997"/>
                </a:cubicBezTo>
                <a:cubicBezTo>
                  <a:pt x="212795" y="53580"/>
                  <a:pt x="220477" y="46890"/>
                  <a:pt x="228822" y="41128"/>
                </a:cubicBezTo>
                <a:cubicBezTo>
                  <a:pt x="236306" y="36161"/>
                  <a:pt x="246174" y="30134"/>
                  <a:pt x="258294" y="23180"/>
                </a:cubicBezTo>
                <a:lnTo>
                  <a:pt x="2443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1"/>
          <p:cNvSpPr txBox="1">
            <a:spLocks noGrp="1"/>
          </p:cNvSpPr>
          <p:nvPr>
            <p:ph type="title" idx="4294967295"/>
          </p:nvPr>
        </p:nvSpPr>
        <p:spPr>
          <a:xfrm>
            <a:off x="617200" y="1244600"/>
            <a:ext cx="4368900" cy="1978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3700" b="1">
                <a:solidFill>
                  <a:schemeClr val="lt1"/>
                </a:solidFill>
              </a:rPr>
              <a:t>Q&amp;A</a:t>
            </a:r>
            <a:endParaRPr sz="13700">
              <a:solidFill>
                <a:schemeClr val="lt1"/>
              </a:solidFill>
            </a:endParaRPr>
          </a:p>
        </p:txBody>
      </p:sp>
      <p:sp>
        <p:nvSpPr>
          <p:cNvPr id="616" name="Google Shape;616;p91"/>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pic>
        <p:nvPicPr>
          <p:cNvPr id="617" name="Google Shape;617;p91"/>
          <p:cNvPicPr preferRelativeResize="0"/>
          <p:nvPr/>
        </p:nvPicPr>
        <p:blipFill>
          <a:blip r:embed="rId3">
            <a:alphaModFix/>
          </a:blip>
          <a:stretch>
            <a:fillRect/>
          </a:stretch>
        </p:blipFill>
        <p:spPr>
          <a:xfrm>
            <a:off x="5470163" y="628862"/>
            <a:ext cx="2724623" cy="38857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4"/>
          <p:cNvSpPr txBox="1">
            <a:spLocks noGrp="1"/>
          </p:cNvSpPr>
          <p:nvPr>
            <p:ph type="title"/>
          </p:nvPr>
        </p:nvSpPr>
        <p:spPr>
          <a:xfrm>
            <a:off x="5430752" y="685798"/>
            <a:ext cx="3422700" cy="7557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7200"/>
              <a:t>Thank </a:t>
            </a:r>
            <a:r>
              <a:rPr lang="en" sz="7200" b="1">
                <a:solidFill>
                  <a:schemeClr val="accent3"/>
                </a:solidFill>
              </a:rPr>
              <a:t>You.</a:t>
            </a:r>
            <a:endParaRPr sz="7200" b="1">
              <a:solidFill>
                <a:schemeClr val="accent3"/>
              </a:solidFill>
            </a:endParaRPr>
          </a:p>
        </p:txBody>
      </p:sp>
      <p:sp>
        <p:nvSpPr>
          <p:cNvPr id="648" name="Google Shape;648;p94"/>
          <p:cNvSpPr txBox="1">
            <a:spLocks noGrp="1"/>
          </p:cNvSpPr>
          <p:nvPr>
            <p:ph type="body" idx="1"/>
          </p:nvPr>
        </p:nvSpPr>
        <p:spPr>
          <a:xfrm>
            <a:off x="5531025" y="3249722"/>
            <a:ext cx="2808000" cy="929700"/>
          </a:xfrm>
          <a:prstGeom prst="rect">
            <a:avLst/>
          </a:prstGeom>
        </p:spPr>
        <p:txBody>
          <a:bodyPr spcFirstLastPara="1" wrap="square" lIns="0" tIns="0" rIns="0" bIns="0" anchor="b" anchorCtr="0">
            <a:noAutofit/>
          </a:bodyPr>
          <a:lstStyle/>
          <a:p>
            <a:pPr marL="0" lvl="0" indent="0" algn="l" rtl="0">
              <a:lnSpc>
                <a:spcPct val="100000"/>
              </a:lnSpc>
              <a:spcBef>
                <a:spcPts val="1000"/>
              </a:spcBef>
              <a:spcAft>
                <a:spcPts val="0"/>
              </a:spcAft>
              <a:buClr>
                <a:schemeClr val="accent6"/>
              </a:buClr>
              <a:buSzPts val="1100"/>
              <a:buFont typeface="Arial"/>
              <a:buNone/>
            </a:pPr>
            <a:r>
              <a:rPr lang="en" sz="1500" b="1">
                <a:solidFill>
                  <a:schemeClr val="accent3"/>
                </a:solidFill>
              </a:rPr>
              <a:t>For More Information Contact</a:t>
            </a:r>
            <a:endParaRPr/>
          </a:p>
          <a:p>
            <a:pPr marL="0" lvl="0" indent="0" algn="l" rtl="0">
              <a:spcBef>
                <a:spcPts val="1000"/>
              </a:spcBef>
              <a:spcAft>
                <a:spcPts val="0"/>
              </a:spcAft>
              <a:buClr>
                <a:schemeClr val="dk1"/>
              </a:buClr>
              <a:buSzPts val="1100"/>
              <a:buFont typeface="Arial"/>
              <a:buNone/>
            </a:pPr>
            <a:r>
              <a:rPr lang="en"/>
              <a:t>Carrie Staut</a:t>
            </a:r>
            <a:endParaRPr/>
          </a:p>
          <a:p>
            <a:pPr marL="0" lvl="0" indent="0" algn="l" rtl="0">
              <a:spcBef>
                <a:spcPts val="0"/>
              </a:spcBef>
              <a:spcAft>
                <a:spcPts val="0"/>
              </a:spcAft>
              <a:buClr>
                <a:schemeClr val="dk1"/>
              </a:buClr>
              <a:buSzPts val="1100"/>
              <a:buFont typeface="Arial"/>
              <a:buNone/>
            </a:pPr>
            <a:r>
              <a:rPr lang="en"/>
              <a:t>cstaut@netspend.com</a:t>
            </a:r>
            <a:endParaRPr/>
          </a:p>
          <a:p>
            <a:pPr marL="0" lvl="0" indent="0" algn="l" rtl="0">
              <a:spcBef>
                <a:spcPts val="0"/>
              </a:spcBef>
              <a:spcAft>
                <a:spcPts val="0"/>
              </a:spcAft>
              <a:buClr>
                <a:schemeClr val="accent6"/>
              </a:buClr>
              <a:buSzPts val="1100"/>
              <a:buFont typeface="Arial"/>
              <a:buNone/>
            </a:pPr>
            <a:endParaRPr/>
          </a:p>
        </p:txBody>
      </p:sp>
      <p:pic>
        <p:nvPicPr>
          <p:cNvPr id="649" name="Google Shape;649;p94"/>
          <p:cNvPicPr preferRelativeResize="0"/>
          <p:nvPr/>
        </p:nvPicPr>
        <p:blipFill>
          <a:blip r:embed="rId3">
            <a:alphaModFix/>
          </a:blip>
          <a:stretch>
            <a:fillRect/>
          </a:stretch>
        </p:blipFill>
        <p:spPr>
          <a:xfrm flipH="1">
            <a:off x="857052" y="645975"/>
            <a:ext cx="3929098" cy="3449476"/>
          </a:xfrm>
          <a:prstGeom prst="rect">
            <a:avLst/>
          </a:prstGeom>
          <a:noFill/>
          <a:ln>
            <a:noFill/>
          </a:ln>
        </p:spPr>
      </p:pic>
      <p:sp>
        <p:nvSpPr>
          <p:cNvPr id="650" name="Google Shape;650;p94"/>
          <p:cNvSpPr txBox="1"/>
          <p:nvPr/>
        </p:nvSpPr>
        <p:spPr>
          <a:xfrm>
            <a:off x="105075" y="4398875"/>
            <a:ext cx="8542200" cy="70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850">
                <a:solidFill>
                  <a:schemeClr val="lt1"/>
                </a:solidFill>
                <a:latin typeface="DM Sans"/>
                <a:ea typeface="DM Sans"/>
                <a:cs typeface="DM Sans"/>
                <a:sym typeface="DM Sans"/>
              </a:rPr>
              <a:t>© 2021 Global Payments Inc. All rights reserved worldwide. Global Payments is the federally registered U.S. service mark of Global Payments Inc. Netspend is the federally registered U.S. service mark of Netspend Corporation. All other trademarks and service marks belong to their owners.</a:t>
            </a:r>
            <a:endParaRPr sz="850">
              <a:solidFill>
                <a:schemeClr val="lt1"/>
              </a:solidFill>
              <a:latin typeface="DM Sans"/>
              <a:ea typeface="DM Sans"/>
              <a:cs typeface="DM Sans"/>
              <a:sym typeface="DM Sans"/>
            </a:endParaRPr>
          </a:p>
          <a:p>
            <a:pPr marL="0" lvl="0" indent="0" algn="l" rtl="0">
              <a:spcBef>
                <a:spcPts val="0"/>
              </a:spcBef>
              <a:spcAft>
                <a:spcPts val="0"/>
              </a:spcAft>
              <a:buNone/>
            </a:pPr>
            <a:endParaRPr>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2"/>
          <p:cNvSpPr txBox="1">
            <a:spLocks noGrp="1"/>
          </p:cNvSpPr>
          <p:nvPr>
            <p:ph type="title"/>
          </p:nvPr>
        </p:nvSpPr>
        <p:spPr>
          <a:xfrm>
            <a:off x="685800" y="1035750"/>
            <a:ext cx="1854600" cy="3072000"/>
          </a:xfrm>
          <a:prstGeom prst="rect">
            <a:avLst/>
          </a:prstGeom>
        </p:spPr>
        <p:txBody>
          <a:bodyPr spcFirstLastPara="1" wrap="square" lIns="0" tIns="0" rIns="0" bIns="0" anchor="ctr" anchorCtr="0">
            <a:normAutofit/>
          </a:bodyPr>
          <a:lstStyle/>
          <a:p>
            <a:pPr marL="0" lvl="0" indent="0" algn="l" rtl="0">
              <a:spcBef>
                <a:spcPts val="0"/>
              </a:spcBef>
              <a:spcAft>
                <a:spcPts val="0"/>
              </a:spcAft>
              <a:buSzPts val="990"/>
              <a:buNone/>
            </a:pPr>
            <a:r>
              <a:rPr lang="en" sz="3240"/>
              <a:t>Our </a:t>
            </a:r>
            <a:r>
              <a:rPr lang="en" sz="3240" b="1">
                <a:solidFill>
                  <a:schemeClr val="dk2"/>
                </a:solidFill>
              </a:rPr>
              <a:t>Agenda</a:t>
            </a:r>
            <a:endParaRPr sz="3240"/>
          </a:p>
        </p:txBody>
      </p:sp>
      <p:sp>
        <p:nvSpPr>
          <p:cNvPr id="414" name="Google Shape;414;p72"/>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415" name="Google Shape;415;p72"/>
          <p:cNvSpPr txBox="1">
            <a:spLocks noGrp="1"/>
          </p:cNvSpPr>
          <p:nvPr>
            <p:ph type="body" idx="1"/>
          </p:nvPr>
        </p:nvSpPr>
        <p:spPr>
          <a:xfrm>
            <a:off x="6870250" y="683325"/>
            <a:ext cx="1854600" cy="3679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400">
                <a:solidFill>
                  <a:schemeClr val="dk2"/>
                </a:solidFill>
              </a:rPr>
              <a:t>Survey Background</a:t>
            </a:r>
            <a:endParaRPr sz="1400">
              <a:solidFill>
                <a:schemeClr val="dk2"/>
              </a:solidFill>
            </a:endParaRPr>
          </a:p>
          <a:p>
            <a:pPr marL="0" lvl="0" indent="0" algn="l" rtl="0">
              <a:lnSpc>
                <a:spcPct val="100000"/>
              </a:lnSpc>
              <a:spcBef>
                <a:spcPts val="2500"/>
              </a:spcBef>
              <a:spcAft>
                <a:spcPts val="0"/>
              </a:spcAft>
              <a:buNone/>
            </a:pPr>
            <a:r>
              <a:rPr lang="en" sz="1400">
                <a:solidFill>
                  <a:schemeClr val="dk2"/>
                </a:solidFill>
              </a:rPr>
              <a:t>How Employee Needs are Driving Demand</a:t>
            </a:r>
            <a:br>
              <a:rPr lang="en" sz="1400">
                <a:solidFill>
                  <a:schemeClr val="dk2"/>
                </a:solidFill>
              </a:rPr>
            </a:br>
            <a:r>
              <a:rPr lang="en" sz="1400">
                <a:solidFill>
                  <a:schemeClr val="dk2"/>
                </a:solidFill>
              </a:rPr>
              <a:t>&amp; Three Trends</a:t>
            </a:r>
            <a:endParaRPr sz="1400">
              <a:solidFill>
                <a:schemeClr val="dk2"/>
              </a:solidFill>
            </a:endParaRPr>
          </a:p>
          <a:p>
            <a:pPr marL="0" lvl="0" indent="0" algn="l" rtl="0">
              <a:lnSpc>
                <a:spcPct val="100000"/>
              </a:lnSpc>
              <a:spcBef>
                <a:spcPts val="2500"/>
              </a:spcBef>
              <a:spcAft>
                <a:spcPts val="0"/>
              </a:spcAft>
              <a:buNone/>
            </a:pPr>
            <a:r>
              <a:rPr lang="en" sz="1400">
                <a:solidFill>
                  <a:schemeClr val="dk2"/>
                </a:solidFill>
              </a:rPr>
              <a:t>Employer Options: How to Deliver Solutions That Matter</a:t>
            </a:r>
            <a:endParaRPr sz="1400">
              <a:solidFill>
                <a:schemeClr val="dk2"/>
              </a:solidFill>
            </a:endParaRPr>
          </a:p>
          <a:p>
            <a:pPr marL="0" lvl="0" indent="0" algn="l" rtl="0">
              <a:lnSpc>
                <a:spcPct val="100000"/>
              </a:lnSpc>
              <a:spcBef>
                <a:spcPts val="2500"/>
              </a:spcBef>
              <a:spcAft>
                <a:spcPts val="0"/>
              </a:spcAft>
              <a:buNone/>
            </a:pPr>
            <a:r>
              <a:rPr lang="en" sz="1400">
                <a:solidFill>
                  <a:schemeClr val="dk2"/>
                </a:solidFill>
              </a:rPr>
              <a:t>Your Questions: </a:t>
            </a:r>
            <a:br>
              <a:rPr lang="en" sz="1400">
                <a:solidFill>
                  <a:schemeClr val="dk2"/>
                </a:solidFill>
              </a:rPr>
            </a:br>
            <a:r>
              <a:rPr lang="en" sz="1400">
                <a:solidFill>
                  <a:schemeClr val="dk2"/>
                </a:solidFill>
              </a:rPr>
              <a:t>How Earned Wage Access Works</a:t>
            </a:r>
            <a:endParaRPr sz="1400">
              <a:solidFill>
                <a:schemeClr val="dk2"/>
              </a:solidFill>
            </a:endParaRPr>
          </a:p>
          <a:p>
            <a:pPr marL="0" lvl="0" indent="0" algn="l" rtl="0">
              <a:lnSpc>
                <a:spcPct val="100000"/>
              </a:lnSpc>
              <a:spcBef>
                <a:spcPts val="2500"/>
              </a:spcBef>
              <a:spcAft>
                <a:spcPts val="0"/>
              </a:spcAft>
              <a:buNone/>
            </a:pPr>
            <a:r>
              <a:rPr lang="en" sz="1400">
                <a:solidFill>
                  <a:schemeClr val="dk2"/>
                </a:solidFill>
              </a:rPr>
              <a:t>Employer Benefits</a:t>
            </a:r>
            <a:endParaRPr sz="1400">
              <a:solidFill>
                <a:schemeClr val="dk2"/>
              </a:solidFill>
            </a:endParaRPr>
          </a:p>
          <a:p>
            <a:pPr marL="0" lvl="0" indent="0" algn="l" rtl="0">
              <a:lnSpc>
                <a:spcPct val="100000"/>
              </a:lnSpc>
              <a:spcBef>
                <a:spcPts val="2500"/>
              </a:spcBef>
              <a:spcAft>
                <a:spcPts val="2500"/>
              </a:spcAft>
              <a:buNone/>
            </a:pPr>
            <a:endParaRPr sz="1400">
              <a:solidFill>
                <a:schemeClr val="dk2"/>
              </a:solidFill>
            </a:endParaRPr>
          </a:p>
        </p:txBody>
      </p:sp>
      <p:cxnSp>
        <p:nvCxnSpPr>
          <p:cNvPr id="416" name="Google Shape;416;p72"/>
          <p:cNvCxnSpPr/>
          <p:nvPr/>
        </p:nvCxnSpPr>
        <p:spPr>
          <a:xfrm>
            <a:off x="-68250" y="6083413"/>
            <a:ext cx="8540700" cy="0"/>
          </a:xfrm>
          <a:prstGeom prst="straightConnector1">
            <a:avLst/>
          </a:prstGeom>
          <a:noFill/>
          <a:ln w="9525" cap="flat" cmpd="sng">
            <a:solidFill>
              <a:schemeClr val="lt2"/>
            </a:solidFill>
            <a:prstDash val="solid"/>
            <a:round/>
            <a:headEnd type="none" w="med" len="med"/>
            <a:tailEnd type="none" w="med" len="med"/>
          </a:ln>
        </p:spPr>
      </p:cxnSp>
      <p:grpSp>
        <p:nvGrpSpPr>
          <p:cNvPr id="417" name="Google Shape;417;p72"/>
          <p:cNvGrpSpPr/>
          <p:nvPr/>
        </p:nvGrpSpPr>
        <p:grpSpPr>
          <a:xfrm>
            <a:off x="6151283" y="669676"/>
            <a:ext cx="548700" cy="2803800"/>
            <a:chOff x="6426483" y="1366826"/>
            <a:chExt cx="548700" cy="2803800"/>
          </a:xfrm>
        </p:grpSpPr>
        <p:sp>
          <p:nvSpPr>
            <p:cNvPr id="418" name="Google Shape;418;p72"/>
            <p:cNvSpPr/>
            <p:nvPr/>
          </p:nvSpPr>
          <p:spPr>
            <a:xfrm>
              <a:off x="6426483" y="1366826"/>
              <a:ext cx="548700" cy="277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3000">
                  <a:solidFill>
                    <a:schemeClr val="accent3"/>
                  </a:solidFill>
                  <a:latin typeface="DM Sans"/>
                  <a:ea typeface="DM Sans"/>
                  <a:cs typeface="DM Sans"/>
                  <a:sym typeface="DM Sans"/>
                </a:rPr>
                <a:t>1</a:t>
              </a:r>
              <a:endParaRPr sz="3000" b="1">
                <a:solidFill>
                  <a:schemeClr val="accent3"/>
                </a:solidFill>
                <a:latin typeface="DM Sans"/>
                <a:ea typeface="DM Sans"/>
                <a:cs typeface="DM Sans"/>
                <a:sym typeface="DM Sans"/>
              </a:endParaRPr>
            </a:p>
          </p:txBody>
        </p:sp>
        <p:sp>
          <p:nvSpPr>
            <p:cNvPr id="419" name="Google Shape;419;p72"/>
            <p:cNvSpPr/>
            <p:nvPr/>
          </p:nvSpPr>
          <p:spPr>
            <a:xfrm>
              <a:off x="6426483" y="1954714"/>
              <a:ext cx="548700" cy="277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3000">
                  <a:solidFill>
                    <a:schemeClr val="accent3"/>
                  </a:solidFill>
                  <a:latin typeface="DM Sans"/>
                  <a:ea typeface="DM Sans"/>
                  <a:cs typeface="DM Sans"/>
                  <a:sym typeface="DM Sans"/>
                </a:rPr>
                <a:t>2</a:t>
              </a:r>
              <a:endParaRPr sz="3000">
                <a:solidFill>
                  <a:schemeClr val="accent3"/>
                </a:solidFill>
                <a:latin typeface="DM Sans"/>
                <a:ea typeface="DM Sans"/>
                <a:cs typeface="DM Sans"/>
                <a:sym typeface="DM Sans"/>
              </a:endParaRPr>
            </a:p>
          </p:txBody>
        </p:sp>
        <p:sp>
          <p:nvSpPr>
            <p:cNvPr id="420" name="Google Shape;420;p72"/>
            <p:cNvSpPr/>
            <p:nvPr/>
          </p:nvSpPr>
          <p:spPr>
            <a:xfrm>
              <a:off x="6426483" y="2923626"/>
              <a:ext cx="548700" cy="277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3000">
                  <a:solidFill>
                    <a:schemeClr val="accent3"/>
                  </a:solidFill>
                  <a:latin typeface="DM Sans"/>
                  <a:ea typeface="DM Sans"/>
                  <a:cs typeface="DM Sans"/>
                  <a:sym typeface="DM Sans"/>
                </a:rPr>
                <a:t>3</a:t>
              </a:r>
              <a:endParaRPr sz="3000">
                <a:solidFill>
                  <a:schemeClr val="accent3"/>
                </a:solidFill>
                <a:latin typeface="DM Sans"/>
                <a:ea typeface="DM Sans"/>
                <a:cs typeface="DM Sans"/>
                <a:sym typeface="DM Sans"/>
              </a:endParaRPr>
            </a:p>
          </p:txBody>
        </p:sp>
        <p:sp>
          <p:nvSpPr>
            <p:cNvPr id="421" name="Google Shape;421;p72"/>
            <p:cNvSpPr/>
            <p:nvPr/>
          </p:nvSpPr>
          <p:spPr>
            <a:xfrm>
              <a:off x="6426483" y="3893426"/>
              <a:ext cx="548700" cy="277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3000">
                  <a:solidFill>
                    <a:schemeClr val="accent3"/>
                  </a:solidFill>
                  <a:latin typeface="DM Sans"/>
                  <a:ea typeface="DM Sans"/>
                  <a:cs typeface="DM Sans"/>
                  <a:sym typeface="DM Sans"/>
                </a:rPr>
                <a:t>4</a:t>
              </a:r>
              <a:endParaRPr sz="3000">
                <a:solidFill>
                  <a:schemeClr val="accent3"/>
                </a:solidFill>
                <a:latin typeface="DM Sans"/>
                <a:ea typeface="DM Sans"/>
                <a:cs typeface="DM Sans"/>
                <a:sym typeface="DM Sans"/>
              </a:endParaRPr>
            </a:p>
          </p:txBody>
        </p:sp>
      </p:grpSp>
      <p:grpSp>
        <p:nvGrpSpPr>
          <p:cNvPr id="422" name="Google Shape;422;p72"/>
          <p:cNvGrpSpPr/>
          <p:nvPr/>
        </p:nvGrpSpPr>
        <p:grpSpPr>
          <a:xfrm>
            <a:off x="3450388" y="437850"/>
            <a:ext cx="2178213" cy="4323150"/>
            <a:chOff x="3450388" y="437850"/>
            <a:chExt cx="2178213" cy="4323150"/>
          </a:xfrm>
        </p:grpSpPr>
        <p:pic>
          <p:nvPicPr>
            <p:cNvPr id="423" name="Google Shape;423;p72"/>
            <p:cNvPicPr preferRelativeResize="0"/>
            <p:nvPr/>
          </p:nvPicPr>
          <p:blipFill rotWithShape="1">
            <a:blip r:embed="rId3">
              <a:alphaModFix/>
            </a:blip>
            <a:srcRect l="19586" t="22510" r="24802"/>
            <a:stretch/>
          </p:blipFill>
          <p:spPr>
            <a:xfrm>
              <a:off x="3515400" y="437850"/>
              <a:ext cx="2113200" cy="4267800"/>
            </a:xfrm>
            <a:prstGeom prst="roundRect">
              <a:avLst>
                <a:gd name="adj" fmla="val 50000"/>
              </a:avLst>
            </a:prstGeom>
            <a:noFill/>
            <a:ln>
              <a:noFill/>
            </a:ln>
          </p:spPr>
        </p:pic>
        <p:sp>
          <p:nvSpPr>
            <p:cNvPr id="424" name="Google Shape;424;p72"/>
            <p:cNvSpPr/>
            <p:nvPr/>
          </p:nvSpPr>
          <p:spPr>
            <a:xfrm>
              <a:off x="3450388" y="493200"/>
              <a:ext cx="2113200" cy="4267800"/>
            </a:xfrm>
            <a:prstGeom prst="roundRect">
              <a:avLst>
                <a:gd name="adj" fmla="val 50000"/>
              </a:avLst>
            </a:prstGeom>
            <a:noFill/>
            <a:ln w="9525" cap="flat" cmpd="sng">
              <a:solidFill>
                <a:srgbClr val="1CCF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72"/>
          <p:cNvSpPr/>
          <p:nvPr/>
        </p:nvSpPr>
        <p:spPr>
          <a:xfrm>
            <a:off x="6151283" y="4085876"/>
            <a:ext cx="548700" cy="277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3000">
                <a:solidFill>
                  <a:schemeClr val="accent3"/>
                </a:solidFill>
                <a:latin typeface="DM Sans"/>
                <a:ea typeface="DM Sans"/>
                <a:cs typeface="DM Sans"/>
                <a:sym typeface="DM Sans"/>
              </a:rPr>
              <a:t>5</a:t>
            </a:r>
            <a:endParaRPr sz="3000">
              <a:solidFill>
                <a:schemeClr val="accent3"/>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3"/>
          <p:cNvSpPr txBox="1">
            <a:spLocks noGrp="1"/>
          </p:cNvSpPr>
          <p:nvPr>
            <p:ph type="body" idx="1"/>
          </p:nvPr>
        </p:nvSpPr>
        <p:spPr>
          <a:xfrm>
            <a:off x="685800" y="1726350"/>
            <a:ext cx="1987800" cy="12420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1200"/>
              </a:spcAft>
              <a:buNone/>
            </a:pPr>
            <a:r>
              <a:rPr lang="en" sz="3000"/>
              <a:t>1000 Workers</a:t>
            </a:r>
            <a:endParaRPr sz="3000">
              <a:solidFill>
                <a:schemeClr val="dk1"/>
              </a:solidFill>
            </a:endParaRPr>
          </a:p>
        </p:txBody>
      </p:sp>
      <p:sp>
        <p:nvSpPr>
          <p:cNvPr id="431" name="Google Shape;431;p73"/>
          <p:cNvSpPr txBox="1">
            <a:spLocks noGrp="1"/>
          </p:cNvSpPr>
          <p:nvPr>
            <p:ph type="title"/>
          </p:nvPr>
        </p:nvSpPr>
        <p:spPr>
          <a:xfrm>
            <a:off x="669750" y="521325"/>
            <a:ext cx="8153400" cy="806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dirty="0"/>
              <a:t>The Data:</a:t>
            </a:r>
            <a:r>
              <a:rPr lang="en" dirty="0"/>
              <a:t> Workforce Survey</a:t>
            </a:r>
            <a:endParaRPr dirty="0"/>
          </a:p>
        </p:txBody>
      </p:sp>
      <p:sp>
        <p:nvSpPr>
          <p:cNvPr id="432" name="Google Shape;432;p73"/>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433" name="Google Shape;433;p73"/>
          <p:cNvSpPr txBox="1"/>
          <p:nvPr/>
        </p:nvSpPr>
        <p:spPr>
          <a:xfrm>
            <a:off x="600150" y="2663550"/>
            <a:ext cx="3000000" cy="1022700"/>
          </a:xfrm>
          <a:prstGeom prst="rect">
            <a:avLst/>
          </a:prstGeom>
          <a:noFill/>
          <a:ln>
            <a:noFill/>
          </a:ln>
        </p:spPr>
        <p:txBody>
          <a:bodyPr spcFirstLastPara="1" wrap="square" lIns="91425" tIns="91425" rIns="91425" bIns="91425" anchor="t" anchorCtr="0">
            <a:spAutoFit/>
          </a:bodyPr>
          <a:lstStyle/>
          <a:p>
            <a:pPr marL="457200" lvl="0" indent="-333375" algn="l" rtl="0">
              <a:lnSpc>
                <a:spcPct val="115000"/>
              </a:lnSpc>
              <a:spcBef>
                <a:spcPts val="0"/>
              </a:spcBef>
              <a:spcAft>
                <a:spcPts val="0"/>
              </a:spcAft>
              <a:buClr>
                <a:schemeClr val="dk2"/>
              </a:buClr>
              <a:buSzPts val="1650"/>
              <a:buFont typeface="DM Sans"/>
              <a:buChar char="+"/>
            </a:pPr>
            <a:r>
              <a:rPr lang="en" sz="1650">
                <a:solidFill>
                  <a:schemeClr val="dk2"/>
                </a:solidFill>
                <a:latin typeface="DM Sans"/>
                <a:ea typeface="DM Sans"/>
                <a:cs typeface="DM Sans"/>
                <a:sym typeface="DM Sans"/>
              </a:rPr>
              <a:t>Full-time</a:t>
            </a:r>
            <a:endParaRPr sz="1650">
              <a:solidFill>
                <a:schemeClr val="dk2"/>
              </a:solidFill>
              <a:latin typeface="DM Sans"/>
              <a:ea typeface="DM Sans"/>
              <a:cs typeface="DM Sans"/>
              <a:sym typeface="DM Sans"/>
            </a:endParaRPr>
          </a:p>
          <a:p>
            <a:pPr marL="457200" lvl="0" indent="-333375" algn="l" rtl="0">
              <a:lnSpc>
                <a:spcPct val="115000"/>
              </a:lnSpc>
              <a:spcBef>
                <a:spcPts val="0"/>
              </a:spcBef>
              <a:spcAft>
                <a:spcPts val="0"/>
              </a:spcAft>
              <a:buClr>
                <a:schemeClr val="dk2"/>
              </a:buClr>
              <a:buSzPts val="1650"/>
              <a:buFont typeface="DM Sans"/>
              <a:buChar char="+"/>
            </a:pPr>
            <a:r>
              <a:rPr lang="en" sz="1650">
                <a:solidFill>
                  <a:schemeClr val="dk2"/>
                </a:solidFill>
                <a:latin typeface="DM Sans"/>
                <a:ea typeface="DM Sans"/>
                <a:cs typeface="DM Sans"/>
                <a:sym typeface="DM Sans"/>
              </a:rPr>
              <a:t>Part-time</a:t>
            </a:r>
            <a:endParaRPr sz="1650">
              <a:solidFill>
                <a:schemeClr val="dk2"/>
              </a:solidFill>
              <a:latin typeface="DM Sans"/>
              <a:ea typeface="DM Sans"/>
              <a:cs typeface="DM Sans"/>
              <a:sym typeface="DM Sans"/>
            </a:endParaRPr>
          </a:p>
          <a:p>
            <a:pPr marL="457200" lvl="0" indent="-333375" algn="l" rtl="0">
              <a:lnSpc>
                <a:spcPct val="115000"/>
              </a:lnSpc>
              <a:spcBef>
                <a:spcPts val="0"/>
              </a:spcBef>
              <a:spcAft>
                <a:spcPts val="0"/>
              </a:spcAft>
              <a:buClr>
                <a:schemeClr val="dk2"/>
              </a:buClr>
              <a:buSzPts val="1650"/>
              <a:buFont typeface="DM Sans"/>
              <a:buChar char="+"/>
            </a:pPr>
            <a:r>
              <a:rPr lang="en" sz="1650">
                <a:solidFill>
                  <a:schemeClr val="dk2"/>
                </a:solidFill>
                <a:latin typeface="DM Sans"/>
                <a:ea typeface="DM Sans"/>
                <a:cs typeface="DM Sans"/>
                <a:sym typeface="DM Sans"/>
              </a:rPr>
              <a:t>Contract (Gig)</a:t>
            </a:r>
            <a:endParaRPr sz="1650">
              <a:solidFill>
                <a:schemeClr val="dk2"/>
              </a:solidFill>
              <a:latin typeface="DM Sans"/>
              <a:ea typeface="DM Sans"/>
              <a:cs typeface="DM Sans"/>
              <a:sym typeface="DM Sans"/>
            </a:endParaRPr>
          </a:p>
        </p:txBody>
      </p:sp>
      <p:sp>
        <p:nvSpPr>
          <p:cNvPr id="434" name="Google Shape;434;p73"/>
          <p:cNvSpPr txBox="1">
            <a:spLocks noGrp="1"/>
          </p:cNvSpPr>
          <p:nvPr>
            <p:ph type="body" idx="1"/>
          </p:nvPr>
        </p:nvSpPr>
        <p:spPr>
          <a:xfrm>
            <a:off x="3246450" y="1726350"/>
            <a:ext cx="2203200" cy="12420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1200"/>
              </a:spcAft>
              <a:buNone/>
            </a:pPr>
            <a:r>
              <a:rPr lang="en" sz="3000"/>
              <a:t>500 Employers</a:t>
            </a:r>
            <a:endParaRPr sz="3000">
              <a:solidFill>
                <a:schemeClr val="dk1"/>
              </a:solidFill>
            </a:endParaRPr>
          </a:p>
        </p:txBody>
      </p:sp>
      <p:sp>
        <p:nvSpPr>
          <p:cNvPr id="435" name="Google Shape;435;p73"/>
          <p:cNvSpPr txBox="1"/>
          <p:nvPr/>
        </p:nvSpPr>
        <p:spPr>
          <a:xfrm>
            <a:off x="3072000" y="2663550"/>
            <a:ext cx="3000000" cy="1022700"/>
          </a:xfrm>
          <a:prstGeom prst="rect">
            <a:avLst/>
          </a:prstGeom>
          <a:noFill/>
          <a:ln>
            <a:noFill/>
          </a:ln>
        </p:spPr>
        <p:txBody>
          <a:bodyPr spcFirstLastPara="1" wrap="square" lIns="91425" tIns="91425" rIns="91425" bIns="91425" anchor="t" anchorCtr="0">
            <a:spAutoFit/>
          </a:bodyPr>
          <a:lstStyle/>
          <a:p>
            <a:pPr marL="457200" lvl="0" indent="-333375" algn="l" rtl="0">
              <a:lnSpc>
                <a:spcPct val="115000"/>
              </a:lnSpc>
              <a:spcBef>
                <a:spcPts val="0"/>
              </a:spcBef>
              <a:spcAft>
                <a:spcPts val="0"/>
              </a:spcAft>
              <a:buClr>
                <a:schemeClr val="dk2"/>
              </a:buClr>
              <a:buSzPts val="1650"/>
              <a:buFont typeface="DM Sans"/>
              <a:buChar char="+"/>
            </a:pPr>
            <a:r>
              <a:rPr lang="en" sz="1650">
                <a:solidFill>
                  <a:schemeClr val="dk2"/>
                </a:solidFill>
                <a:latin typeface="DM Sans"/>
                <a:ea typeface="DM Sans"/>
                <a:cs typeface="DM Sans"/>
                <a:sym typeface="DM Sans"/>
              </a:rPr>
              <a:t>Payroll and benefit leaders</a:t>
            </a:r>
            <a:endParaRPr sz="1650">
              <a:solidFill>
                <a:schemeClr val="dk2"/>
              </a:solidFill>
              <a:latin typeface="DM Sans"/>
              <a:ea typeface="DM Sans"/>
              <a:cs typeface="DM Sans"/>
              <a:sym typeface="DM Sans"/>
            </a:endParaRPr>
          </a:p>
          <a:p>
            <a:pPr marL="457200" lvl="0" indent="-333375" algn="l" rtl="0">
              <a:lnSpc>
                <a:spcPct val="115000"/>
              </a:lnSpc>
              <a:spcBef>
                <a:spcPts val="0"/>
              </a:spcBef>
              <a:spcAft>
                <a:spcPts val="0"/>
              </a:spcAft>
              <a:buClr>
                <a:schemeClr val="dk2"/>
              </a:buClr>
              <a:buSzPts val="1650"/>
              <a:buFont typeface="DM Sans"/>
              <a:buChar char="+"/>
            </a:pPr>
            <a:r>
              <a:rPr lang="en" sz="1650">
                <a:solidFill>
                  <a:schemeClr val="dk2"/>
                </a:solidFill>
                <a:latin typeface="DM Sans"/>
                <a:ea typeface="DM Sans"/>
                <a:cs typeface="DM Sans"/>
                <a:sym typeface="DM Sans"/>
              </a:rPr>
              <a:t>Enterprise to SMB</a:t>
            </a:r>
            <a:endParaRPr sz="1650">
              <a:solidFill>
                <a:schemeClr val="dk2"/>
              </a:solidFill>
              <a:latin typeface="DM Sans"/>
              <a:ea typeface="DM Sans"/>
              <a:cs typeface="DM Sans"/>
              <a:sym typeface="DM Sans"/>
            </a:endParaRPr>
          </a:p>
        </p:txBody>
      </p:sp>
      <p:sp>
        <p:nvSpPr>
          <p:cNvPr id="436" name="Google Shape;436;p73"/>
          <p:cNvSpPr txBox="1">
            <a:spLocks noGrp="1"/>
          </p:cNvSpPr>
          <p:nvPr>
            <p:ph type="body" idx="1"/>
          </p:nvPr>
        </p:nvSpPr>
        <p:spPr>
          <a:xfrm>
            <a:off x="6092450" y="1726350"/>
            <a:ext cx="2803500" cy="8067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1200"/>
              </a:spcAft>
              <a:buNone/>
            </a:pPr>
            <a:r>
              <a:rPr lang="en" sz="3000"/>
              <a:t>Numerous Industries</a:t>
            </a:r>
            <a:endParaRPr sz="3000">
              <a:solidFill>
                <a:schemeClr val="dk1"/>
              </a:solidFill>
            </a:endParaRPr>
          </a:p>
        </p:txBody>
      </p:sp>
      <p:sp>
        <p:nvSpPr>
          <p:cNvPr id="437" name="Google Shape;437;p73"/>
          <p:cNvSpPr txBox="1"/>
          <p:nvPr/>
        </p:nvSpPr>
        <p:spPr>
          <a:xfrm>
            <a:off x="5961300" y="2663550"/>
            <a:ext cx="3000000" cy="1899000"/>
          </a:xfrm>
          <a:prstGeom prst="rect">
            <a:avLst/>
          </a:prstGeom>
          <a:noFill/>
          <a:ln>
            <a:noFill/>
          </a:ln>
        </p:spPr>
        <p:txBody>
          <a:bodyPr spcFirstLastPara="1" wrap="square" lIns="91425" tIns="91425" rIns="91425" bIns="91425" anchor="t" anchorCtr="0">
            <a:spAutoFit/>
          </a:bodyPr>
          <a:lstStyle/>
          <a:p>
            <a:pPr marL="457200" lvl="0" indent="-333375" algn="l" rtl="0">
              <a:lnSpc>
                <a:spcPct val="115000"/>
              </a:lnSpc>
              <a:spcBef>
                <a:spcPts val="0"/>
              </a:spcBef>
              <a:spcAft>
                <a:spcPts val="0"/>
              </a:spcAft>
              <a:buClr>
                <a:schemeClr val="dk2"/>
              </a:buClr>
              <a:buSzPts val="1650"/>
              <a:buFont typeface="DM Sans"/>
              <a:buChar char="+"/>
            </a:pPr>
            <a:r>
              <a:rPr lang="en" sz="1650">
                <a:solidFill>
                  <a:schemeClr val="dk2"/>
                </a:solidFill>
                <a:latin typeface="DM Sans"/>
                <a:ea typeface="DM Sans"/>
                <a:cs typeface="DM Sans"/>
                <a:sym typeface="DM Sans"/>
              </a:rPr>
              <a:t>Retail</a:t>
            </a:r>
            <a:endParaRPr sz="1650">
              <a:solidFill>
                <a:schemeClr val="dk2"/>
              </a:solidFill>
              <a:latin typeface="DM Sans"/>
              <a:ea typeface="DM Sans"/>
              <a:cs typeface="DM Sans"/>
              <a:sym typeface="DM Sans"/>
            </a:endParaRPr>
          </a:p>
          <a:p>
            <a:pPr marL="457200" lvl="0" indent="-333375" algn="l" rtl="0">
              <a:lnSpc>
                <a:spcPct val="115000"/>
              </a:lnSpc>
              <a:spcBef>
                <a:spcPts val="0"/>
              </a:spcBef>
              <a:spcAft>
                <a:spcPts val="0"/>
              </a:spcAft>
              <a:buClr>
                <a:schemeClr val="dk2"/>
              </a:buClr>
              <a:buSzPts val="1650"/>
              <a:buFont typeface="DM Sans"/>
              <a:buChar char="+"/>
            </a:pPr>
            <a:r>
              <a:rPr lang="en" sz="1650">
                <a:solidFill>
                  <a:schemeClr val="dk2"/>
                </a:solidFill>
                <a:latin typeface="DM Sans"/>
                <a:ea typeface="DM Sans"/>
                <a:cs typeface="DM Sans"/>
                <a:sym typeface="DM Sans"/>
              </a:rPr>
              <a:t>Restaurant</a:t>
            </a:r>
            <a:endParaRPr sz="1650">
              <a:solidFill>
                <a:schemeClr val="dk2"/>
              </a:solidFill>
              <a:latin typeface="DM Sans"/>
              <a:ea typeface="DM Sans"/>
              <a:cs typeface="DM Sans"/>
              <a:sym typeface="DM Sans"/>
            </a:endParaRPr>
          </a:p>
          <a:p>
            <a:pPr marL="457200" lvl="0" indent="-333375" algn="l" rtl="0">
              <a:lnSpc>
                <a:spcPct val="115000"/>
              </a:lnSpc>
              <a:spcBef>
                <a:spcPts val="0"/>
              </a:spcBef>
              <a:spcAft>
                <a:spcPts val="0"/>
              </a:spcAft>
              <a:buClr>
                <a:schemeClr val="dk2"/>
              </a:buClr>
              <a:buSzPts val="1650"/>
              <a:buFont typeface="DM Sans"/>
              <a:buChar char="+"/>
            </a:pPr>
            <a:r>
              <a:rPr lang="en" sz="1650">
                <a:solidFill>
                  <a:schemeClr val="dk2"/>
                </a:solidFill>
                <a:latin typeface="DM Sans"/>
                <a:ea typeface="DM Sans"/>
                <a:cs typeface="DM Sans"/>
                <a:sym typeface="DM Sans"/>
              </a:rPr>
              <a:t>Healthcare</a:t>
            </a:r>
            <a:endParaRPr sz="1650">
              <a:solidFill>
                <a:schemeClr val="dk2"/>
              </a:solidFill>
              <a:latin typeface="DM Sans"/>
              <a:ea typeface="DM Sans"/>
              <a:cs typeface="DM Sans"/>
              <a:sym typeface="DM Sans"/>
            </a:endParaRPr>
          </a:p>
          <a:p>
            <a:pPr marL="457200" lvl="0" indent="-333375" algn="l" rtl="0">
              <a:lnSpc>
                <a:spcPct val="115000"/>
              </a:lnSpc>
              <a:spcBef>
                <a:spcPts val="0"/>
              </a:spcBef>
              <a:spcAft>
                <a:spcPts val="0"/>
              </a:spcAft>
              <a:buClr>
                <a:schemeClr val="dk2"/>
              </a:buClr>
              <a:buSzPts val="1650"/>
              <a:buFont typeface="DM Sans"/>
              <a:buChar char="+"/>
            </a:pPr>
            <a:r>
              <a:rPr lang="en" sz="1650">
                <a:solidFill>
                  <a:schemeClr val="dk2"/>
                </a:solidFill>
                <a:latin typeface="DM Sans"/>
                <a:ea typeface="DM Sans"/>
                <a:cs typeface="DM Sans"/>
                <a:sym typeface="DM Sans"/>
              </a:rPr>
              <a:t>Manufacturing</a:t>
            </a:r>
            <a:endParaRPr sz="1650">
              <a:solidFill>
                <a:schemeClr val="dk2"/>
              </a:solidFill>
              <a:latin typeface="DM Sans"/>
              <a:ea typeface="DM Sans"/>
              <a:cs typeface="DM Sans"/>
              <a:sym typeface="DM Sans"/>
            </a:endParaRPr>
          </a:p>
          <a:p>
            <a:pPr marL="457200" lvl="0" indent="-333375" algn="l" rtl="0">
              <a:lnSpc>
                <a:spcPct val="115000"/>
              </a:lnSpc>
              <a:spcBef>
                <a:spcPts val="0"/>
              </a:spcBef>
              <a:spcAft>
                <a:spcPts val="0"/>
              </a:spcAft>
              <a:buClr>
                <a:schemeClr val="dk2"/>
              </a:buClr>
              <a:buSzPts val="1650"/>
              <a:buFont typeface="DM Sans"/>
              <a:buChar char="+"/>
            </a:pPr>
            <a:r>
              <a:rPr lang="en" sz="1650">
                <a:solidFill>
                  <a:schemeClr val="dk2"/>
                </a:solidFill>
                <a:latin typeface="DM Sans"/>
                <a:ea typeface="DM Sans"/>
                <a:cs typeface="DM Sans"/>
                <a:sym typeface="DM Sans"/>
              </a:rPr>
              <a:t>Gig Workers</a:t>
            </a:r>
            <a:endParaRPr sz="1650">
              <a:solidFill>
                <a:schemeClr val="dk2"/>
              </a:solidFill>
              <a:latin typeface="DM Sans"/>
              <a:ea typeface="DM Sans"/>
              <a:cs typeface="DM Sans"/>
              <a:sym typeface="DM Sans"/>
            </a:endParaRPr>
          </a:p>
          <a:p>
            <a:pPr marL="457200" lvl="0" indent="-333375" algn="l" rtl="0">
              <a:lnSpc>
                <a:spcPct val="115000"/>
              </a:lnSpc>
              <a:spcBef>
                <a:spcPts val="0"/>
              </a:spcBef>
              <a:spcAft>
                <a:spcPts val="0"/>
              </a:spcAft>
              <a:buClr>
                <a:schemeClr val="dk2"/>
              </a:buClr>
              <a:buSzPts val="1650"/>
              <a:buFont typeface="DM Sans"/>
              <a:buChar char="+"/>
            </a:pPr>
            <a:r>
              <a:rPr lang="en" sz="1650">
                <a:solidFill>
                  <a:schemeClr val="dk2"/>
                </a:solidFill>
                <a:latin typeface="DM Sans"/>
                <a:ea typeface="DM Sans"/>
                <a:cs typeface="DM Sans"/>
                <a:sym typeface="DM Sans"/>
              </a:rPr>
              <a:t>Others</a:t>
            </a:r>
            <a:endParaRPr sz="1650">
              <a:solidFill>
                <a:schemeClr val="dk2"/>
              </a:solidFill>
              <a:latin typeface="DM Sans"/>
              <a:ea typeface="DM Sans"/>
              <a:cs typeface="DM Sans"/>
              <a:sym typeface="DM Sans"/>
            </a:endParaRPr>
          </a:p>
        </p:txBody>
      </p:sp>
      <p:sp>
        <p:nvSpPr>
          <p:cNvPr id="438" name="Google Shape;438;p73"/>
          <p:cNvSpPr txBox="1"/>
          <p:nvPr/>
        </p:nvSpPr>
        <p:spPr>
          <a:xfrm>
            <a:off x="735550" y="340200"/>
            <a:ext cx="2790900" cy="191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 sz="1000" b="1">
                <a:solidFill>
                  <a:srgbClr val="FC4C02"/>
                </a:solidFill>
                <a:latin typeface="DM Sans"/>
                <a:ea typeface="DM Sans"/>
                <a:cs typeface="DM Sans"/>
                <a:sym typeface="DM Sans"/>
              </a:rPr>
              <a:t>Section 1</a:t>
            </a:r>
            <a:endParaRPr sz="1000" b="1">
              <a:solidFill>
                <a:srgbClr val="FC4C02"/>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sp>
        <p:nvSpPr>
          <p:cNvPr id="443" name="Google Shape;443;p74"/>
          <p:cNvSpPr txBox="1">
            <a:spLocks noGrp="1"/>
          </p:cNvSpPr>
          <p:nvPr>
            <p:ph type="title"/>
          </p:nvPr>
        </p:nvSpPr>
        <p:spPr>
          <a:xfrm>
            <a:off x="4411900" y="1753475"/>
            <a:ext cx="3348600" cy="13923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a:t>How Employees’ Needs are </a:t>
            </a:r>
            <a:r>
              <a:rPr lang="en" b="1"/>
              <a:t>Driving Demand</a:t>
            </a:r>
            <a:endParaRPr b="1"/>
          </a:p>
        </p:txBody>
      </p:sp>
      <p:pic>
        <p:nvPicPr>
          <p:cNvPr id="444" name="Google Shape;444;p74"/>
          <p:cNvPicPr preferRelativeResize="0"/>
          <p:nvPr/>
        </p:nvPicPr>
        <p:blipFill>
          <a:blip r:embed="rId3">
            <a:alphaModFix/>
          </a:blip>
          <a:stretch>
            <a:fillRect/>
          </a:stretch>
        </p:blipFill>
        <p:spPr>
          <a:xfrm>
            <a:off x="9360950" y="1459263"/>
            <a:ext cx="7457802" cy="2224975"/>
          </a:xfrm>
          <a:prstGeom prst="rect">
            <a:avLst/>
          </a:prstGeom>
          <a:noFill/>
          <a:ln>
            <a:noFill/>
          </a:ln>
        </p:spPr>
      </p:pic>
      <p:pic>
        <p:nvPicPr>
          <p:cNvPr id="445" name="Google Shape;445;p74"/>
          <p:cNvPicPr preferRelativeResize="0"/>
          <p:nvPr/>
        </p:nvPicPr>
        <p:blipFill>
          <a:blip r:embed="rId4">
            <a:alphaModFix/>
          </a:blip>
          <a:stretch>
            <a:fillRect/>
          </a:stretch>
        </p:blipFill>
        <p:spPr>
          <a:xfrm>
            <a:off x="9241571" y="1921621"/>
            <a:ext cx="568250" cy="685850"/>
          </a:xfrm>
          <a:prstGeom prst="rect">
            <a:avLst/>
          </a:prstGeom>
          <a:noFill/>
          <a:ln>
            <a:noFill/>
          </a:ln>
        </p:spPr>
      </p:pic>
      <p:sp>
        <p:nvSpPr>
          <p:cNvPr id="446" name="Google Shape;446;p74"/>
          <p:cNvSpPr txBox="1"/>
          <p:nvPr/>
        </p:nvSpPr>
        <p:spPr>
          <a:xfrm>
            <a:off x="4452014" y="1523504"/>
            <a:ext cx="3013200" cy="1722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1200"/>
              </a:spcAft>
              <a:buNone/>
            </a:pPr>
            <a:r>
              <a:rPr lang="en" sz="900" b="1">
                <a:solidFill>
                  <a:schemeClr val="accent1"/>
                </a:solidFill>
                <a:latin typeface="DM Sans"/>
                <a:ea typeface="DM Sans"/>
                <a:cs typeface="DM Sans"/>
                <a:sym typeface="DM Sans"/>
              </a:rPr>
              <a:t>Section 2</a:t>
            </a:r>
            <a:endParaRPr sz="900" b="1">
              <a:solidFill>
                <a:schemeClr val="accent1"/>
              </a:solidFill>
              <a:latin typeface="DM Sans"/>
              <a:ea typeface="DM Sans"/>
              <a:cs typeface="DM Sans"/>
              <a:sym typeface="DM Sans"/>
            </a:endParaRPr>
          </a:p>
        </p:txBody>
      </p:sp>
      <p:pic>
        <p:nvPicPr>
          <p:cNvPr id="447" name="Google Shape;447;p74"/>
          <p:cNvPicPr preferRelativeResize="0"/>
          <p:nvPr/>
        </p:nvPicPr>
        <p:blipFill rotWithShape="1">
          <a:blip r:embed="rId5">
            <a:alphaModFix/>
          </a:blip>
          <a:srcRect l="25679" r="25674"/>
          <a:stretch/>
        </p:blipFill>
        <p:spPr>
          <a:xfrm flipH="1">
            <a:off x="685800" y="757500"/>
            <a:ext cx="2700600" cy="3700200"/>
          </a:xfrm>
          <a:prstGeom prst="round2SameRect">
            <a:avLst>
              <a:gd name="adj1" fmla="val 50000"/>
              <a:gd name="adj2" fmla="val 0"/>
            </a:avLst>
          </a:prstGeom>
          <a:noFill/>
          <a:ln>
            <a:noFill/>
          </a:ln>
        </p:spPr>
      </p:pic>
      <p:sp>
        <p:nvSpPr>
          <p:cNvPr id="448" name="Google Shape;448;p74"/>
          <p:cNvSpPr/>
          <p:nvPr/>
        </p:nvSpPr>
        <p:spPr>
          <a:xfrm>
            <a:off x="789704" y="685788"/>
            <a:ext cx="2679600" cy="3721200"/>
          </a:xfrm>
          <a:prstGeom prst="round2SameRect">
            <a:avLst>
              <a:gd name="adj1" fmla="val 50000"/>
              <a:gd name="adj2"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5"/>
          <p:cNvSpPr txBox="1">
            <a:spLocks noGrp="1"/>
          </p:cNvSpPr>
          <p:nvPr>
            <p:ph type="body" idx="1"/>
          </p:nvPr>
        </p:nvSpPr>
        <p:spPr>
          <a:xfrm>
            <a:off x="486850" y="2251425"/>
            <a:ext cx="2442300" cy="1447200"/>
          </a:xfrm>
          <a:prstGeom prst="rect">
            <a:avLst/>
          </a:prstGeom>
        </p:spPr>
        <p:txBody>
          <a:bodyPr spcFirstLastPara="1" wrap="square" lIns="0" tIns="0" rIns="0" bIns="0" anchor="t" anchorCtr="0">
            <a:noAutofit/>
          </a:bodyPr>
          <a:lstStyle/>
          <a:p>
            <a:pPr marL="0" lvl="0" indent="0" algn="ctr" rtl="0">
              <a:lnSpc>
                <a:spcPct val="90000"/>
              </a:lnSpc>
              <a:spcBef>
                <a:spcPts val="0"/>
              </a:spcBef>
              <a:spcAft>
                <a:spcPts val="600"/>
              </a:spcAft>
              <a:buNone/>
            </a:pPr>
            <a:r>
              <a:rPr lang="en" sz="6700"/>
              <a:t>57%</a:t>
            </a:r>
            <a:endParaRPr sz="4100">
              <a:solidFill>
                <a:schemeClr val="dk1"/>
              </a:solidFill>
            </a:endParaRPr>
          </a:p>
        </p:txBody>
      </p:sp>
      <p:sp>
        <p:nvSpPr>
          <p:cNvPr id="454" name="Google Shape;454;p75"/>
          <p:cNvSpPr txBox="1">
            <a:spLocks noGrp="1"/>
          </p:cNvSpPr>
          <p:nvPr>
            <p:ph type="title"/>
          </p:nvPr>
        </p:nvSpPr>
        <p:spPr>
          <a:xfrm>
            <a:off x="735550" y="448300"/>
            <a:ext cx="6465300" cy="16125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
              <a:t>Hourly workers feel financially insecure, </a:t>
            </a:r>
            <a:r>
              <a:rPr lang="en" b="1"/>
              <a:t>as a result, employer costs are rising:</a:t>
            </a:r>
            <a:endParaRPr b="1"/>
          </a:p>
        </p:txBody>
      </p:sp>
      <p:sp>
        <p:nvSpPr>
          <p:cNvPr id="455" name="Google Shape;455;p75"/>
          <p:cNvSpPr txBox="1">
            <a:spLocks noGrp="1"/>
          </p:cNvSpPr>
          <p:nvPr>
            <p:ph type="subTitle" idx="2"/>
          </p:nvPr>
        </p:nvSpPr>
        <p:spPr>
          <a:xfrm>
            <a:off x="543750" y="3136650"/>
            <a:ext cx="2176200" cy="4980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300"/>
              <a:t>of workers are </a:t>
            </a:r>
            <a:br>
              <a:rPr lang="en" sz="1300"/>
            </a:br>
            <a:r>
              <a:rPr lang="en" sz="1300"/>
              <a:t>financially insecure</a:t>
            </a:r>
            <a:r>
              <a:rPr lang="en" sz="1300" baseline="30000"/>
              <a:t>2</a:t>
            </a:r>
            <a:endParaRPr sz="1300" baseline="30000"/>
          </a:p>
        </p:txBody>
      </p:sp>
      <p:sp>
        <p:nvSpPr>
          <p:cNvPr id="456" name="Google Shape;456;p75"/>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457" name="Google Shape;457;p75"/>
          <p:cNvPicPr preferRelativeResize="0"/>
          <p:nvPr/>
        </p:nvPicPr>
        <p:blipFill>
          <a:blip r:embed="rId3">
            <a:alphaModFix/>
          </a:blip>
          <a:stretch>
            <a:fillRect/>
          </a:stretch>
        </p:blipFill>
        <p:spPr>
          <a:xfrm rot="5400000">
            <a:off x="5469300" y="1468799"/>
            <a:ext cx="5154825" cy="2194576"/>
          </a:xfrm>
          <a:prstGeom prst="rect">
            <a:avLst/>
          </a:prstGeom>
          <a:noFill/>
          <a:ln>
            <a:noFill/>
          </a:ln>
        </p:spPr>
      </p:pic>
      <p:sp>
        <p:nvSpPr>
          <p:cNvPr id="458" name="Google Shape;458;p75"/>
          <p:cNvSpPr txBox="1"/>
          <p:nvPr/>
        </p:nvSpPr>
        <p:spPr>
          <a:xfrm>
            <a:off x="735550" y="340200"/>
            <a:ext cx="2790900" cy="191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 sz="1000" b="1">
                <a:solidFill>
                  <a:srgbClr val="FC4C02"/>
                </a:solidFill>
                <a:latin typeface="DM Sans"/>
                <a:ea typeface="DM Sans"/>
                <a:cs typeface="DM Sans"/>
                <a:sym typeface="DM Sans"/>
              </a:rPr>
              <a:t>How Employees’ Needs are Driving Demand</a:t>
            </a:r>
            <a:endParaRPr sz="1000" b="1">
              <a:solidFill>
                <a:srgbClr val="FC4C02"/>
              </a:solidFill>
              <a:latin typeface="DM Sans"/>
              <a:ea typeface="DM Sans"/>
              <a:cs typeface="DM Sans"/>
              <a:sym typeface="DM Sans"/>
            </a:endParaRPr>
          </a:p>
        </p:txBody>
      </p:sp>
      <p:sp>
        <p:nvSpPr>
          <p:cNvPr id="459" name="Google Shape;459;p75"/>
          <p:cNvSpPr txBox="1"/>
          <p:nvPr/>
        </p:nvSpPr>
        <p:spPr>
          <a:xfrm>
            <a:off x="2852950" y="2186500"/>
            <a:ext cx="27909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chemeClr val="dk2"/>
                </a:solidFill>
                <a:latin typeface="DM Sans"/>
                <a:ea typeface="DM Sans"/>
                <a:cs typeface="DM Sans"/>
                <a:sym typeface="DM Sans"/>
              </a:rPr>
              <a:t>150 hours of productivity are lost</a:t>
            </a:r>
            <a:r>
              <a:rPr lang="en" sz="1200">
                <a:solidFill>
                  <a:schemeClr val="dk2"/>
                </a:solidFill>
                <a:latin typeface="DM Sans"/>
                <a:ea typeface="DM Sans"/>
                <a:cs typeface="DM Sans"/>
                <a:sym typeface="DM Sans"/>
              </a:rPr>
              <a:t> each year by employees under financial distress</a:t>
            </a:r>
            <a:r>
              <a:rPr lang="en" sz="1200" baseline="30000">
                <a:solidFill>
                  <a:schemeClr val="dk2"/>
                </a:solidFill>
                <a:latin typeface="DM Sans"/>
                <a:ea typeface="DM Sans"/>
                <a:cs typeface="DM Sans"/>
                <a:sym typeface="DM Sans"/>
              </a:rPr>
              <a:t>3</a:t>
            </a:r>
            <a:endParaRPr sz="1200" baseline="30000">
              <a:solidFill>
                <a:schemeClr val="dk2"/>
              </a:solidFill>
              <a:latin typeface="DM Sans"/>
              <a:ea typeface="DM Sans"/>
              <a:cs typeface="DM Sans"/>
              <a:sym typeface="DM Sans"/>
            </a:endParaRPr>
          </a:p>
        </p:txBody>
      </p:sp>
      <p:sp>
        <p:nvSpPr>
          <p:cNvPr id="460" name="Google Shape;460;p75"/>
          <p:cNvSpPr txBox="1"/>
          <p:nvPr/>
        </p:nvSpPr>
        <p:spPr>
          <a:xfrm>
            <a:off x="2852950" y="3019750"/>
            <a:ext cx="30339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chemeClr val="dk2"/>
                </a:solidFill>
                <a:latin typeface="DM Sans"/>
                <a:ea typeface="DM Sans"/>
                <a:cs typeface="DM Sans"/>
                <a:sym typeface="DM Sans"/>
              </a:rPr>
              <a:t>33% of earnings are lost</a:t>
            </a:r>
            <a:r>
              <a:rPr lang="en" sz="1200" baseline="30000">
                <a:solidFill>
                  <a:schemeClr val="dk2"/>
                </a:solidFill>
                <a:latin typeface="DM Sans"/>
                <a:ea typeface="DM Sans"/>
                <a:cs typeface="DM Sans"/>
                <a:sym typeface="DM Sans"/>
              </a:rPr>
              <a:t>3</a:t>
            </a:r>
            <a:r>
              <a:rPr lang="en" sz="1200">
                <a:solidFill>
                  <a:schemeClr val="dk2"/>
                </a:solidFill>
                <a:latin typeface="DM Sans"/>
                <a:ea typeface="DM Sans"/>
                <a:cs typeface="DM Sans"/>
                <a:sym typeface="DM Sans"/>
              </a:rPr>
              <a:t> per employee every year due to financial stress, resulting in costly turnover</a:t>
            </a:r>
            <a:r>
              <a:rPr lang="en" sz="1200" baseline="30000">
                <a:solidFill>
                  <a:schemeClr val="dk2"/>
                </a:solidFill>
                <a:latin typeface="DM Sans"/>
                <a:ea typeface="DM Sans"/>
                <a:cs typeface="DM Sans"/>
                <a:sym typeface="DM Sans"/>
              </a:rPr>
              <a:t>4</a:t>
            </a:r>
            <a:endParaRPr sz="1200" baseline="30000">
              <a:solidFill>
                <a:schemeClr val="dk2"/>
              </a:solidFill>
              <a:latin typeface="DM Sans"/>
              <a:ea typeface="DM Sans"/>
              <a:cs typeface="DM Sans"/>
              <a:sym typeface="DM Sans"/>
            </a:endParaRPr>
          </a:p>
        </p:txBody>
      </p:sp>
      <p:sp>
        <p:nvSpPr>
          <p:cNvPr id="461" name="Google Shape;461;p75"/>
          <p:cNvSpPr txBox="1"/>
          <p:nvPr/>
        </p:nvSpPr>
        <p:spPr>
          <a:xfrm>
            <a:off x="150400" y="4093825"/>
            <a:ext cx="7364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800">
                <a:latin typeface="DM Sans"/>
                <a:ea typeface="DM Sans"/>
                <a:cs typeface="DM Sans"/>
                <a:sym typeface="DM Sans"/>
              </a:rPr>
              <a:t>2 Netspend Survey: Employee Health and Wellness, Survey of 1,000 U.S. adults, December 2020, pg. 5</a:t>
            </a:r>
            <a:endParaRPr sz="800">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r>
              <a:rPr lang="en" sz="800">
                <a:latin typeface="DM Sans"/>
                <a:ea typeface="DM Sans"/>
                <a:cs typeface="DM Sans"/>
                <a:sym typeface="DM Sans"/>
              </a:rPr>
              <a:t>3 Visa, April 2020, “Merchants and consumers turn to tap to pay as part of new daily routines” https://usa.visa.com/visa-everywhere/blog/bdp/2020/04/30/merchants-and-consumers-1588276426783.html</a:t>
            </a:r>
            <a:endParaRPr sz="800">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r>
              <a:rPr lang="en" sz="800">
                <a:latin typeface="DM Sans"/>
                <a:ea typeface="DM Sans"/>
                <a:cs typeface="DM Sans"/>
                <a:sym typeface="DM Sans"/>
              </a:rPr>
              <a:t>3 SHRM, 2019, “To Have and To Hold” https://www.shrm.org/hr-today/news/all-things-work/pages/to-have-and-to-hold.aspx</a:t>
            </a:r>
            <a:endParaRPr sz="800">
              <a:latin typeface="DM Sans"/>
              <a:ea typeface="DM Sans"/>
              <a:cs typeface="DM Sans"/>
              <a:sym typeface="DM Sans"/>
            </a:endParaRPr>
          </a:p>
          <a:p>
            <a:pPr marL="0" lvl="0" indent="0" algn="l" rtl="0">
              <a:spcBef>
                <a:spcPts val="0"/>
              </a:spcBef>
              <a:spcAft>
                <a:spcPts val="0"/>
              </a:spcAft>
              <a:buNone/>
            </a:pPr>
            <a:r>
              <a:rPr lang="en" sz="800">
                <a:latin typeface="DM Sans"/>
                <a:ea typeface="DM Sans"/>
                <a:cs typeface="DM Sans"/>
                <a:sym typeface="DM Sans"/>
              </a:rPr>
              <a:t>4 Netspend Survey: Employee Health and Wellness, Survey of 1,000 U.S. adults, December 2020, pg. 38</a:t>
            </a:r>
            <a:endParaRPr sz="800">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6"/>
          <p:cNvSpPr txBox="1">
            <a:spLocks noGrp="1"/>
          </p:cNvSpPr>
          <p:nvPr>
            <p:ph type="title" idx="4294967295"/>
          </p:nvPr>
        </p:nvSpPr>
        <p:spPr>
          <a:xfrm>
            <a:off x="745950" y="515250"/>
            <a:ext cx="4054500" cy="5364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a:t>What</a:t>
            </a:r>
            <a:r>
              <a:rPr lang="en" b="1"/>
              <a:t> Workers Want</a:t>
            </a:r>
            <a:endParaRPr b="1"/>
          </a:p>
        </p:txBody>
      </p:sp>
      <p:sp>
        <p:nvSpPr>
          <p:cNvPr id="467" name="Google Shape;467;p76"/>
          <p:cNvSpPr txBox="1">
            <a:spLocks noGrp="1"/>
          </p:cNvSpPr>
          <p:nvPr>
            <p:ph type="title" idx="4"/>
          </p:nvPr>
        </p:nvSpPr>
        <p:spPr>
          <a:xfrm>
            <a:off x="1075600" y="1404375"/>
            <a:ext cx="2440800" cy="2658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b="0"/>
              <a:t>Employers who support their financial health</a:t>
            </a:r>
            <a:endParaRPr b="0"/>
          </a:p>
          <a:p>
            <a:pPr marL="0" lvl="0" indent="0" algn="l" rtl="0">
              <a:lnSpc>
                <a:spcPct val="100000"/>
              </a:lnSpc>
              <a:spcBef>
                <a:spcPts val="500"/>
              </a:spcBef>
              <a:spcAft>
                <a:spcPts val="0"/>
              </a:spcAft>
              <a:buNone/>
            </a:pPr>
            <a:endParaRPr/>
          </a:p>
          <a:p>
            <a:pPr marL="0" lvl="0" indent="0" algn="l" rtl="0">
              <a:lnSpc>
                <a:spcPct val="100000"/>
              </a:lnSpc>
              <a:spcBef>
                <a:spcPts val="0"/>
              </a:spcBef>
              <a:spcAft>
                <a:spcPts val="0"/>
              </a:spcAft>
              <a:buNone/>
            </a:pPr>
            <a:r>
              <a:rPr lang="en" b="0"/>
              <a:t>Earned wage solutions that are vetted by their employers</a:t>
            </a:r>
            <a:endParaRPr b="0"/>
          </a:p>
          <a:p>
            <a:pPr marL="0" lvl="0" indent="0" algn="l" rtl="0">
              <a:lnSpc>
                <a:spcPct val="100000"/>
              </a:lnSpc>
              <a:spcBef>
                <a:spcPts val="500"/>
              </a:spcBef>
              <a:spcAft>
                <a:spcPts val="0"/>
              </a:spcAft>
              <a:buNone/>
            </a:pPr>
            <a:endParaRPr b="0"/>
          </a:p>
          <a:p>
            <a:pPr marL="0" lvl="0" indent="0" algn="l" rtl="0">
              <a:lnSpc>
                <a:spcPct val="100000"/>
              </a:lnSpc>
              <a:spcBef>
                <a:spcPts val="0"/>
              </a:spcBef>
              <a:spcAft>
                <a:spcPts val="0"/>
              </a:spcAft>
              <a:buClr>
                <a:schemeClr val="accent6"/>
              </a:buClr>
              <a:buSzPts val="800"/>
              <a:buFont typeface="Arial"/>
              <a:buNone/>
            </a:pPr>
            <a:r>
              <a:rPr lang="en" b="0"/>
              <a:t>Benefits that help mitigate financial insecurities</a:t>
            </a:r>
            <a:endParaRPr b="0"/>
          </a:p>
          <a:p>
            <a:pPr marL="0" lvl="0" indent="0" algn="l" rtl="0">
              <a:lnSpc>
                <a:spcPct val="100000"/>
              </a:lnSpc>
              <a:spcBef>
                <a:spcPts val="0"/>
              </a:spcBef>
              <a:spcAft>
                <a:spcPts val="0"/>
              </a:spcAft>
              <a:buClr>
                <a:schemeClr val="accent6"/>
              </a:buClr>
              <a:buSzPts val="800"/>
              <a:buFont typeface="Arial"/>
              <a:buNone/>
            </a:pPr>
            <a:endParaRPr sz="900" b="0"/>
          </a:p>
          <a:p>
            <a:pPr marL="0" lvl="0" indent="0" algn="l" rtl="0">
              <a:lnSpc>
                <a:spcPct val="115000"/>
              </a:lnSpc>
              <a:spcBef>
                <a:spcPts val="0"/>
              </a:spcBef>
              <a:spcAft>
                <a:spcPts val="0"/>
              </a:spcAft>
              <a:buClr>
                <a:schemeClr val="accent6"/>
              </a:buClr>
              <a:buSzPts val="800"/>
              <a:buFont typeface="Arial"/>
              <a:buNone/>
            </a:pPr>
            <a:endParaRPr sz="1500" b="0"/>
          </a:p>
          <a:p>
            <a:pPr marL="0" lvl="0" indent="0" algn="l" rtl="0">
              <a:lnSpc>
                <a:spcPct val="115000"/>
              </a:lnSpc>
              <a:spcBef>
                <a:spcPts val="0"/>
              </a:spcBef>
              <a:spcAft>
                <a:spcPts val="0"/>
              </a:spcAft>
              <a:buClr>
                <a:schemeClr val="accent6"/>
              </a:buClr>
              <a:buSzPts val="800"/>
              <a:buFont typeface="Arial"/>
              <a:buNone/>
            </a:pPr>
            <a:endParaRPr sz="900" b="0"/>
          </a:p>
          <a:p>
            <a:pPr marL="0" lvl="0" indent="0" algn="l" rtl="0">
              <a:lnSpc>
                <a:spcPct val="115000"/>
              </a:lnSpc>
              <a:spcBef>
                <a:spcPts val="0"/>
              </a:spcBef>
              <a:spcAft>
                <a:spcPts val="0"/>
              </a:spcAft>
              <a:buClr>
                <a:schemeClr val="accent6"/>
              </a:buClr>
              <a:buSzPts val="800"/>
              <a:buFont typeface="Arial"/>
              <a:buNone/>
            </a:pPr>
            <a:endParaRPr sz="900"/>
          </a:p>
          <a:p>
            <a:pPr marL="0" lvl="0" indent="0" algn="l" rtl="0">
              <a:lnSpc>
                <a:spcPct val="115000"/>
              </a:lnSpc>
              <a:spcBef>
                <a:spcPts val="0"/>
              </a:spcBef>
              <a:spcAft>
                <a:spcPts val="0"/>
              </a:spcAft>
              <a:buClr>
                <a:schemeClr val="accent6"/>
              </a:buClr>
              <a:buSzPts val="700"/>
              <a:buFont typeface="Arial"/>
              <a:buNone/>
            </a:pPr>
            <a:endParaRPr sz="800"/>
          </a:p>
          <a:p>
            <a:pPr marL="0" lvl="0" indent="0" algn="l" rtl="0">
              <a:lnSpc>
                <a:spcPct val="115000"/>
              </a:lnSpc>
              <a:spcBef>
                <a:spcPts val="500"/>
              </a:spcBef>
              <a:spcAft>
                <a:spcPts val="0"/>
              </a:spcAft>
              <a:buClr>
                <a:schemeClr val="accent6"/>
              </a:buClr>
              <a:buFont typeface="Arial"/>
              <a:buNone/>
            </a:pPr>
            <a:endParaRPr sz="900" b="0"/>
          </a:p>
          <a:p>
            <a:pPr marL="0" lvl="0" indent="0" algn="l" rtl="0">
              <a:lnSpc>
                <a:spcPct val="115000"/>
              </a:lnSpc>
              <a:spcBef>
                <a:spcPts val="0"/>
              </a:spcBef>
              <a:spcAft>
                <a:spcPts val="0"/>
              </a:spcAft>
              <a:buClr>
                <a:schemeClr val="accent6"/>
              </a:buClr>
              <a:buSzPts val="700"/>
              <a:buFont typeface="Arial"/>
              <a:buNone/>
            </a:pPr>
            <a:endParaRPr sz="800"/>
          </a:p>
          <a:p>
            <a:pPr marL="0" lvl="0" indent="0" algn="l" rtl="0">
              <a:lnSpc>
                <a:spcPct val="115000"/>
              </a:lnSpc>
              <a:spcBef>
                <a:spcPts val="500"/>
              </a:spcBef>
              <a:spcAft>
                <a:spcPts val="0"/>
              </a:spcAft>
              <a:buClr>
                <a:srgbClr val="000000"/>
              </a:buClr>
              <a:buSzPts val="800"/>
              <a:buFont typeface="Arial"/>
              <a:buNone/>
            </a:pPr>
            <a:endParaRPr sz="900"/>
          </a:p>
          <a:p>
            <a:pPr marL="0" lvl="0" indent="0" algn="l" rtl="0">
              <a:spcBef>
                <a:spcPts val="0"/>
              </a:spcBef>
              <a:spcAft>
                <a:spcPts val="0"/>
              </a:spcAft>
              <a:buNone/>
            </a:pPr>
            <a:endParaRPr/>
          </a:p>
        </p:txBody>
      </p:sp>
      <p:sp>
        <p:nvSpPr>
          <p:cNvPr id="468" name="Google Shape;468;p76"/>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469" name="Google Shape;469;p76"/>
          <p:cNvPicPr preferRelativeResize="0"/>
          <p:nvPr/>
        </p:nvPicPr>
        <p:blipFill>
          <a:blip r:embed="rId3">
            <a:alphaModFix/>
          </a:blip>
          <a:stretch>
            <a:fillRect/>
          </a:stretch>
        </p:blipFill>
        <p:spPr>
          <a:xfrm>
            <a:off x="4021581" y="1232299"/>
            <a:ext cx="5039171" cy="3516151"/>
          </a:xfrm>
          <a:prstGeom prst="rect">
            <a:avLst/>
          </a:prstGeom>
          <a:noFill/>
          <a:ln>
            <a:noFill/>
          </a:ln>
        </p:spPr>
      </p:pic>
      <p:sp>
        <p:nvSpPr>
          <p:cNvPr id="470" name="Google Shape;470;p76"/>
          <p:cNvSpPr txBox="1"/>
          <p:nvPr/>
        </p:nvSpPr>
        <p:spPr>
          <a:xfrm>
            <a:off x="368750" y="1264850"/>
            <a:ext cx="634500" cy="631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900">
                <a:solidFill>
                  <a:schemeClr val="accent3"/>
                </a:solidFill>
                <a:latin typeface="DM Sans"/>
                <a:ea typeface="DM Sans"/>
                <a:cs typeface="DM Sans"/>
                <a:sym typeface="DM Sans"/>
              </a:rPr>
              <a:t>1</a:t>
            </a:r>
            <a:endParaRPr sz="2900">
              <a:solidFill>
                <a:schemeClr val="accent3"/>
              </a:solidFill>
              <a:latin typeface="DM Sans"/>
              <a:ea typeface="DM Sans"/>
              <a:cs typeface="DM Sans"/>
              <a:sym typeface="DM Sans"/>
            </a:endParaRPr>
          </a:p>
        </p:txBody>
      </p:sp>
      <p:sp>
        <p:nvSpPr>
          <p:cNvPr id="471" name="Google Shape;471;p76"/>
          <p:cNvSpPr txBox="1"/>
          <p:nvPr/>
        </p:nvSpPr>
        <p:spPr>
          <a:xfrm>
            <a:off x="368750" y="1878250"/>
            <a:ext cx="634500" cy="631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900">
                <a:solidFill>
                  <a:schemeClr val="accent3"/>
                </a:solidFill>
                <a:latin typeface="DM Sans"/>
                <a:ea typeface="DM Sans"/>
                <a:cs typeface="DM Sans"/>
                <a:sym typeface="DM Sans"/>
              </a:rPr>
              <a:t>2</a:t>
            </a:r>
            <a:endParaRPr sz="2900">
              <a:solidFill>
                <a:schemeClr val="accent3"/>
              </a:solidFill>
              <a:latin typeface="DM Sans"/>
              <a:ea typeface="DM Sans"/>
              <a:cs typeface="DM Sans"/>
              <a:sym typeface="DM Sans"/>
            </a:endParaRPr>
          </a:p>
        </p:txBody>
      </p:sp>
      <p:sp>
        <p:nvSpPr>
          <p:cNvPr id="472" name="Google Shape;472;p76"/>
          <p:cNvSpPr txBox="1"/>
          <p:nvPr/>
        </p:nvSpPr>
        <p:spPr>
          <a:xfrm>
            <a:off x="368750" y="2515800"/>
            <a:ext cx="634500" cy="631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900">
                <a:solidFill>
                  <a:schemeClr val="accent3"/>
                </a:solidFill>
                <a:latin typeface="DM Sans"/>
                <a:ea typeface="DM Sans"/>
                <a:cs typeface="DM Sans"/>
                <a:sym typeface="DM Sans"/>
              </a:rPr>
              <a:t>3</a:t>
            </a:r>
            <a:endParaRPr sz="2900">
              <a:solidFill>
                <a:schemeClr val="accent3"/>
              </a:solidFill>
              <a:latin typeface="DM Sans"/>
              <a:ea typeface="DM Sans"/>
              <a:cs typeface="DM Sans"/>
              <a:sym typeface="DM Sans"/>
            </a:endParaRPr>
          </a:p>
        </p:txBody>
      </p:sp>
      <p:sp>
        <p:nvSpPr>
          <p:cNvPr id="473" name="Google Shape;473;p76"/>
          <p:cNvSpPr txBox="1"/>
          <p:nvPr/>
        </p:nvSpPr>
        <p:spPr>
          <a:xfrm>
            <a:off x="735550" y="340200"/>
            <a:ext cx="2790900" cy="191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 sz="1000" b="1">
                <a:solidFill>
                  <a:srgbClr val="FC4C02"/>
                </a:solidFill>
                <a:latin typeface="DM Sans"/>
                <a:ea typeface="DM Sans"/>
                <a:cs typeface="DM Sans"/>
                <a:sym typeface="DM Sans"/>
              </a:rPr>
              <a:t>How Employees’ Needs are Driving Demand</a:t>
            </a:r>
            <a:endParaRPr sz="1000" b="1">
              <a:solidFill>
                <a:srgbClr val="FC4C02"/>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7"/>
          <p:cNvSpPr txBox="1">
            <a:spLocks noGrp="1"/>
          </p:cNvSpPr>
          <p:nvPr>
            <p:ph type="title"/>
          </p:nvPr>
        </p:nvSpPr>
        <p:spPr>
          <a:xfrm>
            <a:off x="1315950" y="1514700"/>
            <a:ext cx="6512100" cy="1970100"/>
          </a:xfrm>
          <a:prstGeom prst="rect">
            <a:avLst/>
          </a:prstGeom>
        </p:spPr>
        <p:txBody>
          <a:bodyPr spcFirstLastPara="1" wrap="square" lIns="0" tIns="0" rIns="0" bIns="0" anchor="ctr" anchorCtr="0">
            <a:spAutoFit/>
          </a:bodyPr>
          <a:lstStyle/>
          <a:p>
            <a:pPr marL="0" lvl="0" indent="0" algn="ctr" rtl="0">
              <a:lnSpc>
                <a:spcPct val="100000"/>
              </a:lnSpc>
              <a:spcBef>
                <a:spcPts val="0"/>
              </a:spcBef>
              <a:spcAft>
                <a:spcPts val="0"/>
              </a:spcAft>
              <a:buNone/>
            </a:pPr>
            <a:r>
              <a:rPr lang="en" sz="3200" b="1"/>
              <a:t>Polling Question:</a:t>
            </a:r>
            <a:endParaRPr sz="3200" b="1"/>
          </a:p>
          <a:p>
            <a:pPr marL="0" lvl="0" indent="0" algn="ctr" rtl="0">
              <a:lnSpc>
                <a:spcPct val="100000"/>
              </a:lnSpc>
              <a:spcBef>
                <a:spcPts val="0"/>
              </a:spcBef>
              <a:spcAft>
                <a:spcPts val="0"/>
              </a:spcAft>
              <a:buNone/>
            </a:pPr>
            <a:r>
              <a:rPr lang="en" sz="3200"/>
              <a:t>Today, do you offer tools or benefits that support </a:t>
            </a:r>
            <a:br>
              <a:rPr lang="en" sz="3200"/>
            </a:br>
            <a:r>
              <a:rPr lang="en" sz="3200"/>
              <a:t>financial health?</a:t>
            </a:r>
            <a:endParaRPr sz="3200"/>
          </a:p>
        </p:txBody>
      </p:sp>
      <p:sp>
        <p:nvSpPr>
          <p:cNvPr id="479" name="Google Shape;479;p77"/>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480" name="Google Shape;480;p77"/>
          <p:cNvSpPr/>
          <p:nvPr/>
        </p:nvSpPr>
        <p:spPr>
          <a:xfrm>
            <a:off x="4236725" y="657926"/>
            <a:ext cx="670276" cy="543268"/>
          </a:xfrm>
          <a:custGeom>
            <a:avLst/>
            <a:gdLst/>
            <a:ahLst/>
            <a:cxnLst/>
            <a:rect l="l" t="t" r="r" b="b"/>
            <a:pathLst>
              <a:path w="258295" h="209352" extrusionOk="0">
                <a:moveTo>
                  <a:pt x="100801" y="0"/>
                </a:moveTo>
                <a:cubicBezTo>
                  <a:pt x="92787" y="4901"/>
                  <a:pt x="82853" y="11259"/>
                  <a:pt x="70998" y="18942"/>
                </a:cubicBezTo>
                <a:cubicBezTo>
                  <a:pt x="58679" y="27022"/>
                  <a:pt x="47354" y="36492"/>
                  <a:pt x="37287" y="47222"/>
                </a:cubicBezTo>
                <a:cubicBezTo>
                  <a:pt x="26757" y="58216"/>
                  <a:pt x="17882" y="70667"/>
                  <a:pt x="10862" y="84178"/>
                </a:cubicBezTo>
                <a:cubicBezTo>
                  <a:pt x="3643" y="98020"/>
                  <a:pt x="0" y="113252"/>
                  <a:pt x="0" y="130075"/>
                </a:cubicBezTo>
                <a:cubicBezTo>
                  <a:pt x="0" y="153785"/>
                  <a:pt x="4769" y="172925"/>
                  <a:pt x="14372" y="187496"/>
                </a:cubicBezTo>
                <a:cubicBezTo>
                  <a:pt x="23909" y="202066"/>
                  <a:pt x="39804" y="209351"/>
                  <a:pt x="62057" y="209351"/>
                </a:cubicBezTo>
                <a:cubicBezTo>
                  <a:pt x="76296" y="209351"/>
                  <a:pt x="87423" y="204649"/>
                  <a:pt x="95569" y="195178"/>
                </a:cubicBezTo>
                <a:cubicBezTo>
                  <a:pt x="103715" y="185774"/>
                  <a:pt x="107821" y="175641"/>
                  <a:pt x="107821" y="164779"/>
                </a:cubicBezTo>
                <a:cubicBezTo>
                  <a:pt x="107821" y="149546"/>
                  <a:pt x="103252" y="137956"/>
                  <a:pt x="94046" y="130075"/>
                </a:cubicBezTo>
                <a:cubicBezTo>
                  <a:pt x="84840" y="122193"/>
                  <a:pt x="72256" y="118220"/>
                  <a:pt x="56229" y="118220"/>
                </a:cubicBezTo>
                <a:lnTo>
                  <a:pt x="37618" y="118220"/>
                </a:lnTo>
                <a:cubicBezTo>
                  <a:pt x="39208" y="104841"/>
                  <a:pt x="41923" y="93913"/>
                  <a:pt x="45764" y="85370"/>
                </a:cubicBezTo>
                <a:cubicBezTo>
                  <a:pt x="49937" y="76429"/>
                  <a:pt x="55566" y="68150"/>
                  <a:pt x="62454" y="60997"/>
                </a:cubicBezTo>
                <a:cubicBezTo>
                  <a:pt x="69276" y="53580"/>
                  <a:pt x="76958" y="46890"/>
                  <a:pt x="85303" y="41128"/>
                </a:cubicBezTo>
                <a:cubicBezTo>
                  <a:pt x="92787" y="36161"/>
                  <a:pt x="102655" y="30134"/>
                  <a:pt x="114775" y="23180"/>
                </a:cubicBezTo>
                <a:lnTo>
                  <a:pt x="100801" y="0"/>
                </a:lnTo>
                <a:close/>
                <a:moveTo>
                  <a:pt x="244320" y="0"/>
                </a:moveTo>
                <a:cubicBezTo>
                  <a:pt x="236306" y="4901"/>
                  <a:pt x="226306" y="11259"/>
                  <a:pt x="214451" y="18942"/>
                </a:cubicBezTo>
                <a:cubicBezTo>
                  <a:pt x="202132" y="27022"/>
                  <a:pt x="190807" y="36492"/>
                  <a:pt x="180674" y="47222"/>
                </a:cubicBezTo>
                <a:cubicBezTo>
                  <a:pt x="170209" y="58216"/>
                  <a:pt x="161335" y="70667"/>
                  <a:pt x="154314" y="84178"/>
                </a:cubicBezTo>
                <a:cubicBezTo>
                  <a:pt x="147095" y="98020"/>
                  <a:pt x="143453" y="113252"/>
                  <a:pt x="143453" y="130075"/>
                </a:cubicBezTo>
                <a:cubicBezTo>
                  <a:pt x="143519" y="153785"/>
                  <a:pt x="148287" y="172925"/>
                  <a:pt x="157891" y="187496"/>
                </a:cubicBezTo>
                <a:cubicBezTo>
                  <a:pt x="167428" y="202066"/>
                  <a:pt x="183323" y="209351"/>
                  <a:pt x="205576" y="209351"/>
                </a:cubicBezTo>
                <a:cubicBezTo>
                  <a:pt x="219749" y="209351"/>
                  <a:pt x="230942" y="204649"/>
                  <a:pt x="239088" y="195178"/>
                </a:cubicBezTo>
                <a:cubicBezTo>
                  <a:pt x="247234" y="185774"/>
                  <a:pt x="251340" y="175641"/>
                  <a:pt x="251340" y="164779"/>
                </a:cubicBezTo>
                <a:cubicBezTo>
                  <a:pt x="251340" y="149546"/>
                  <a:pt x="246771" y="137956"/>
                  <a:pt x="237565" y="130075"/>
                </a:cubicBezTo>
                <a:cubicBezTo>
                  <a:pt x="228359" y="122193"/>
                  <a:pt x="215775" y="118220"/>
                  <a:pt x="199748" y="118220"/>
                </a:cubicBezTo>
                <a:lnTo>
                  <a:pt x="181137" y="118220"/>
                </a:lnTo>
                <a:cubicBezTo>
                  <a:pt x="182661" y="104841"/>
                  <a:pt x="185310" y="93980"/>
                  <a:pt x="189085" y="85568"/>
                </a:cubicBezTo>
                <a:cubicBezTo>
                  <a:pt x="192794" y="77224"/>
                  <a:pt x="198423" y="69011"/>
                  <a:pt x="205973" y="60997"/>
                </a:cubicBezTo>
                <a:cubicBezTo>
                  <a:pt x="212795" y="53580"/>
                  <a:pt x="220477" y="46890"/>
                  <a:pt x="228822" y="41128"/>
                </a:cubicBezTo>
                <a:cubicBezTo>
                  <a:pt x="236306" y="36161"/>
                  <a:pt x="246174" y="30134"/>
                  <a:pt x="258294" y="23180"/>
                </a:cubicBezTo>
                <a:lnTo>
                  <a:pt x="2443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8"/>
          <p:cNvSpPr txBox="1">
            <a:spLocks noGrp="1"/>
          </p:cNvSpPr>
          <p:nvPr>
            <p:ph type="title"/>
          </p:nvPr>
        </p:nvSpPr>
        <p:spPr>
          <a:xfrm>
            <a:off x="745950" y="567975"/>
            <a:ext cx="6380100" cy="1273500"/>
          </a:xfrm>
          <a:prstGeom prst="rect">
            <a:avLst/>
          </a:prstGeom>
        </p:spPr>
        <p:txBody>
          <a:bodyPr spcFirstLastPara="1" wrap="square" lIns="0" tIns="0" rIns="0" bIns="0" anchor="t" anchorCtr="0">
            <a:normAutofit/>
          </a:bodyPr>
          <a:lstStyle/>
          <a:p>
            <a:pPr marL="0" lvl="0" indent="0" algn="l" rtl="0">
              <a:spcBef>
                <a:spcPts val="0"/>
              </a:spcBef>
              <a:spcAft>
                <a:spcPts val="0"/>
              </a:spcAft>
              <a:buSzPts val="990"/>
              <a:buNone/>
            </a:pPr>
            <a:r>
              <a:rPr lang="en" sz="3040"/>
              <a:t>Workers want employers to support their financial health </a:t>
            </a:r>
            <a:r>
              <a:rPr lang="en" sz="3040" b="1"/>
              <a:t>with more than higher wages.</a:t>
            </a:r>
            <a:endParaRPr sz="3040" b="1"/>
          </a:p>
        </p:txBody>
      </p:sp>
      <p:sp>
        <p:nvSpPr>
          <p:cNvPr id="486" name="Google Shape;486;p78"/>
          <p:cNvSpPr txBox="1">
            <a:spLocks noGrp="1"/>
          </p:cNvSpPr>
          <p:nvPr>
            <p:ph type="sldNum" idx="12"/>
          </p:nvPr>
        </p:nvSpPr>
        <p:spPr>
          <a:xfrm>
            <a:off x="8548650" y="4818014"/>
            <a:ext cx="548700" cy="2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487" name="Google Shape;487;p78"/>
          <p:cNvSpPr txBox="1">
            <a:spLocks noGrp="1"/>
          </p:cNvSpPr>
          <p:nvPr>
            <p:ph type="body" idx="4294967295"/>
          </p:nvPr>
        </p:nvSpPr>
        <p:spPr>
          <a:xfrm>
            <a:off x="687175" y="2211650"/>
            <a:ext cx="1720800" cy="1979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800">
                <a:solidFill>
                  <a:schemeClr val="accent3"/>
                </a:solidFill>
              </a:rPr>
              <a:t>44%</a:t>
            </a:r>
            <a:endParaRPr sz="4800" b="0">
              <a:solidFill>
                <a:schemeClr val="accent3"/>
              </a:solidFill>
            </a:endParaRPr>
          </a:p>
          <a:p>
            <a:pPr marL="0" lvl="0" indent="0" algn="l" rtl="0">
              <a:lnSpc>
                <a:spcPct val="115000"/>
              </a:lnSpc>
              <a:spcBef>
                <a:spcPts val="600"/>
              </a:spcBef>
              <a:spcAft>
                <a:spcPts val="0"/>
              </a:spcAft>
              <a:buClr>
                <a:schemeClr val="dk1"/>
              </a:buClr>
              <a:buSzPts val="1100"/>
              <a:buFont typeface="Arial"/>
              <a:buNone/>
            </a:pPr>
            <a:r>
              <a:rPr lang="en" sz="1200" b="0"/>
              <a:t>of employees have not been able to save money because of pandemic stresses</a:t>
            </a:r>
            <a:r>
              <a:rPr lang="en" sz="1200" b="0" baseline="30000"/>
              <a:t>5</a:t>
            </a:r>
            <a:endParaRPr sz="1200" b="0" baseline="30000"/>
          </a:p>
          <a:p>
            <a:pPr marL="0" lvl="0" indent="0" algn="l" rtl="0">
              <a:lnSpc>
                <a:spcPct val="115000"/>
              </a:lnSpc>
              <a:spcBef>
                <a:spcPts val="1200"/>
              </a:spcBef>
              <a:spcAft>
                <a:spcPts val="1200"/>
              </a:spcAft>
              <a:buNone/>
            </a:pPr>
            <a:endParaRPr sz="900" b="0"/>
          </a:p>
        </p:txBody>
      </p:sp>
      <p:sp>
        <p:nvSpPr>
          <p:cNvPr id="488" name="Google Shape;488;p78"/>
          <p:cNvSpPr txBox="1">
            <a:spLocks noGrp="1"/>
          </p:cNvSpPr>
          <p:nvPr>
            <p:ph type="body" idx="4294967295"/>
          </p:nvPr>
        </p:nvSpPr>
        <p:spPr>
          <a:xfrm>
            <a:off x="2824688" y="2211650"/>
            <a:ext cx="1720800" cy="1979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800">
                <a:solidFill>
                  <a:schemeClr val="accent3"/>
                </a:solidFill>
              </a:rPr>
              <a:t>50%</a:t>
            </a:r>
            <a:endParaRPr sz="4800" b="0">
              <a:solidFill>
                <a:schemeClr val="accent3"/>
              </a:solidFill>
            </a:endParaRPr>
          </a:p>
          <a:p>
            <a:pPr marL="0" lvl="0" indent="0" algn="l" rtl="0">
              <a:lnSpc>
                <a:spcPct val="115000"/>
              </a:lnSpc>
              <a:spcBef>
                <a:spcPts val="600"/>
              </a:spcBef>
              <a:spcAft>
                <a:spcPts val="0"/>
              </a:spcAft>
              <a:buNone/>
            </a:pPr>
            <a:r>
              <a:rPr lang="en" sz="1200" b="0"/>
              <a:t>of the workforce say financial insecurity </a:t>
            </a:r>
            <a:br>
              <a:rPr lang="en" sz="1200" b="0"/>
            </a:br>
            <a:r>
              <a:rPr lang="en" sz="1200" b="0"/>
              <a:t>has disrupted </a:t>
            </a:r>
            <a:br>
              <a:rPr lang="en" sz="1200" b="0"/>
            </a:br>
            <a:r>
              <a:rPr lang="en" sz="1200" b="0"/>
              <a:t>their workday</a:t>
            </a:r>
            <a:r>
              <a:rPr lang="en" sz="1200" b="0" baseline="30000"/>
              <a:t>6</a:t>
            </a:r>
            <a:endParaRPr sz="1200" b="0" baseline="30000"/>
          </a:p>
          <a:p>
            <a:pPr marL="0" lvl="0" indent="0" algn="l" rtl="0">
              <a:lnSpc>
                <a:spcPct val="115000"/>
              </a:lnSpc>
              <a:spcBef>
                <a:spcPts val="1200"/>
              </a:spcBef>
              <a:spcAft>
                <a:spcPts val="0"/>
              </a:spcAft>
              <a:buNone/>
            </a:pPr>
            <a:endParaRPr sz="900" b="0"/>
          </a:p>
          <a:p>
            <a:pPr marL="0" lvl="0" indent="0" algn="l" rtl="0">
              <a:lnSpc>
                <a:spcPct val="115000"/>
              </a:lnSpc>
              <a:spcBef>
                <a:spcPts val="1200"/>
              </a:spcBef>
              <a:spcAft>
                <a:spcPts val="1200"/>
              </a:spcAft>
              <a:buNone/>
            </a:pPr>
            <a:endParaRPr sz="900" b="0"/>
          </a:p>
        </p:txBody>
      </p:sp>
      <p:sp>
        <p:nvSpPr>
          <p:cNvPr id="489" name="Google Shape;489;p78"/>
          <p:cNvSpPr txBox="1">
            <a:spLocks noGrp="1"/>
          </p:cNvSpPr>
          <p:nvPr>
            <p:ph type="body" idx="4294967295"/>
          </p:nvPr>
        </p:nvSpPr>
        <p:spPr>
          <a:xfrm>
            <a:off x="4960813" y="2211650"/>
            <a:ext cx="1720800" cy="1979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800">
                <a:solidFill>
                  <a:schemeClr val="accent3"/>
                </a:solidFill>
              </a:rPr>
              <a:t>31%</a:t>
            </a:r>
            <a:endParaRPr sz="4800" b="0">
              <a:solidFill>
                <a:schemeClr val="accent3"/>
              </a:solidFill>
            </a:endParaRPr>
          </a:p>
          <a:p>
            <a:pPr marL="0" lvl="0" indent="0" algn="l" rtl="0">
              <a:lnSpc>
                <a:spcPct val="115000"/>
              </a:lnSpc>
              <a:spcBef>
                <a:spcPts val="600"/>
              </a:spcBef>
              <a:spcAft>
                <a:spcPts val="0"/>
              </a:spcAft>
              <a:buNone/>
            </a:pPr>
            <a:r>
              <a:rPr lang="en" sz="1200" b="0"/>
              <a:t>of workers reported quitting a job due to financial instability</a:t>
            </a:r>
            <a:r>
              <a:rPr lang="en" sz="1200" b="0" baseline="30000"/>
              <a:t>7</a:t>
            </a:r>
            <a:endParaRPr sz="1200" b="0" baseline="30000"/>
          </a:p>
          <a:p>
            <a:pPr marL="0" lvl="0" indent="0" algn="l" rtl="0">
              <a:lnSpc>
                <a:spcPct val="115000"/>
              </a:lnSpc>
              <a:spcBef>
                <a:spcPts val="1200"/>
              </a:spcBef>
              <a:spcAft>
                <a:spcPts val="0"/>
              </a:spcAft>
              <a:buNone/>
            </a:pPr>
            <a:endParaRPr sz="900" b="0"/>
          </a:p>
          <a:p>
            <a:pPr marL="0" lvl="0" indent="0" algn="l" rtl="0">
              <a:lnSpc>
                <a:spcPct val="115000"/>
              </a:lnSpc>
              <a:spcBef>
                <a:spcPts val="1200"/>
              </a:spcBef>
              <a:spcAft>
                <a:spcPts val="0"/>
              </a:spcAft>
              <a:buNone/>
            </a:pPr>
            <a:endParaRPr sz="900" b="0"/>
          </a:p>
          <a:p>
            <a:pPr marL="0" lvl="0" indent="0" algn="l" rtl="0">
              <a:lnSpc>
                <a:spcPct val="115000"/>
              </a:lnSpc>
              <a:spcBef>
                <a:spcPts val="1200"/>
              </a:spcBef>
              <a:spcAft>
                <a:spcPts val="1200"/>
              </a:spcAft>
              <a:buNone/>
            </a:pPr>
            <a:endParaRPr sz="900" b="0"/>
          </a:p>
        </p:txBody>
      </p:sp>
      <p:sp>
        <p:nvSpPr>
          <p:cNvPr id="490" name="Google Shape;490;p78"/>
          <p:cNvSpPr txBox="1">
            <a:spLocks noGrp="1"/>
          </p:cNvSpPr>
          <p:nvPr>
            <p:ph type="body" idx="4294967295"/>
          </p:nvPr>
        </p:nvSpPr>
        <p:spPr>
          <a:xfrm>
            <a:off x="7020738" y="2211650"/>
            <a:ext cx="1720800" cy="1979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800">
                <a:solidFill>
                  <a:schemeClr val="accent3"/>
                </a:solidFill>
              </a:rPr>
              <a:t>17%</a:t>
            </a:r>
            <a:endParaRPr sz="4800" b="0">
              <a:solidFill>
                <a:schemeClr val="accent3"/>
              </a:solidFill>
            </a:endParaRPr>
          </a:p>
          <a:p>
            <a:pPr marL="0" lvl="0" indent="0" algn="l" rtl="0">
              <a:lnSpc>
                <a:spcPct val="115000"/>
              </a:lnSpc>
              <a:spcBef>
                <a:spcPts val="600"/>
              </a:spcBef>
              <a:spcAft>
                <a:spcPts val="0"/>
              </a:spcAft>
              <a:buNone/>
            </a:pPr>
            <a:r>
              <a:rPr lang="en" sz="1200" b="0"/>
              <a:t>have lost a job because of financial distress</a:t>
            </a:r>
            <a:r>
              <a:rPr lang="en" sz="1200" b="0" baseline="30000"/>
              <a:t>8</a:t>
            </a:r>
            <a:endParaRPr sz="1200" b="0" baseline="30000"/>
          </a:p>
          <a:p>
            <a:pPr marL="0" lvl="0" indent="0" algn="l" rtl="0">
              <a:lnSpc>
                <a:spcPct val="115000"/>
              </a:lnSpc>
              <a:spcBef>
                <a:spcPts val="1200"/>
              </a:spcBef>
              <a:spcAft>
                <a:spcPts val="0"/>
              </a:spcAft>
              <a:buNone/>
            </a:pPr>
            <a:endParaRPr sz="900" b="0"/>
          </a:p>
          <a:p>
            <a:pPr marL="0" lvl="0" indent="0" algn="l" rtl="0">
              <a:lnSpc>
                <a:spcPct val="115000"/>
              </a:lnSpc>
              <a:spcBef>
                <a:spcPts val="1200"/>
              </a:spcBef>
              <a:spcAft>
                <a:spcPts val="0"/>
              </a:spcAft>
              <a:buNone/>
            </a:pPr>
            <a:endParaRPr sz="900" b="0"/>
          </a:p>
          <a:p>
            <a:pPr marL="0" lvl="0" indent="0" algn="l" rtl="0">
              <a:lnSpc>
                <a:spcPct val="115000"/>
              </a:lnSpc>
              <a:spcBef>
                <a:spcPts val="1200"/>
              </a:spcBef>
              <a:spcAft>
                <a:spcPts val="0"/>
              </a:spcAft>
              <a:buNone/>
            </a:pPr>
            <a:endParaRPr sz="900" b="0"/>
          </a:p>
          <a:p>
            <a:pPr marL="0" lvl="0" indent="0" algn="l" rtl="0">
              <a:lnSpc>
                <a:spcPct val="115000"/>
              </a:lnSpc>
              <a:spcBef>
                <a:spcPts val="1200"/>
              </a:spcBef>
              <a:spcAft>
                <a:spcPts val="1200"/>
              </a:spcAft>
              <a:buNone/>
            </a:pPr>
            <a:endParaRPr sz="900" b="0"/>
          </a:p>
        </p:txBody>
      </p:sp>
      <p:sp>
        <p:nvSpPr>
          <p:cNvPr id="491" name="Google Shape;491;p78"/>
          <p:cNvSpPr txBox="1"/>
          <p:nvPr/>
        </p:nvSpPr>
        <p:spPr>
          <a:xfrm>
            <a:off x="161725" y="4175400"/>
            <a:ext cx="9502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800">
                <a:solidFill>
                  <a:srgbClr val="3F3F3F"/>
                </a:solidFill>
                <a:latin typeface="DM Sans"/>
                <a:ea typeface="DM Sans"/>
                <a:cs typeface="DM Sans"/>
                <a:sym typeface="DM Sans"/>
              </a:rPr>
              <a:t>5 Netspend Survey: Employee Health and Wellness, Survey of 1,000 U.S. adults, December 2020, pg. 6</a:t>
            </a:r>
            <a:endParaRPr sz="800">
              <a:solidFill>
                <a:srgbClr val="3F3F3F"/>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r>
              <a:rPr lang="en" sz="800">
                <a:solidFill>
                  <a:srgbClr val="3F3F3F"/>
                </a:solidFill>
                <a:latin typeface="DM Sans"/>
                <a:ea typeface="DM Sans"/>
                <a:cs typeface="DM Sans"/>
                <a:sym typeface="DM Sans"/>
              </a:rPr>
              <a:t>6 Netspend Survey: Employee Health and Wellness, Survey of 1,000 U.S. adults, December 2020, pg. 5</a:t>
            </a:r>
            <a:endParaRPr sz="800">
              <a:solidFill>
                <a:srgbClr val="3F3F3F"/>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r>
              <a:rPr lang="en" sz="800">
                <a:solidFill>
                  <a:srgbClr val="3F3F3F"/>
                </a:solidFill>
                <a:latin typeface="DM Sans"/>
                <a:ea typeface="DM Sans"/>
                <a:cs typeface="DM Sans"/>
                <a:sym typeface="DM Sans"/>
              </a:rPr>
              <a:t>7 Netspend, “The Restaurant Recovery: Three Pandemic Trends-Turned-Opportunities”, April 2021 Page 4 https://www2.e4.netspend.com/l/533722/2021-04-09/h4ygm8</a:t>
            </a:r>
            <a:endParaRPr sz="800">
              <a:solidFill>
                <a:srgbClr val="3F3F3F"/>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r>
              <a:rPr lang="en" sz="800">
                <a:solidFill>
                  <a:srgbClr val="3F3F3F"/>
                </a:solidFill>
                <a:latin typeface="DM Sans"/>
                <a:ea typeface="DM Sans"/>
                <a:cs typeface="DM Sans"/>
                <a:sym typeface="DM Sans"/>
              </a:rPr>
              <a:t>8 Netspend Survey: Employee Health and Wellness, Survey of 1,000 U.S. adults, December 2020, pg. 38</a:t>
            </a:r>
            <a:endParaRPr sz="800">
              <a:solidFill>
                <a:srgbClr val="3F3F3F"/>
              </a:solidFill>
              <a:latin typeface="DM Sans"/>
              <a:ea typeface="DM Sans"/>
              <a:cs typeface="DM Sans"/>
              <a:sym typeface="DM Sans"/>
            </a:endParaRPr>
          </a:p>
          <a:p>
            <a:pPr marL="0" lvl="0" indent="0" algn="l" rtl="0">
              <a:spcBef>
                <a:spcPts val="0"/>
              </a:spcBef>
              <a:spcAft>
                <a:spcPts val="0"/>
              </a:spcAft>
              <a:buNone/>
            </a:pPr>
            <a:endParaRPr sz="800">
              <a:solidFill>
                <a:schemeClr val="accent4"/>
              </a:solidFill>
              <a:latin typeface="DM Sans"/>
              <a:ea typeface="DM Sans"/>
              <a:cs typeface="DM Sans"/>
              <a:sym typeface="DM Sans"/>
            </a:endParaRPr>
          </a:p>
        </p:txBody>
      </p:sp>
      <p:sp>
        <p:nvSpPr>
          <p:cNvPr id="492" name="Google Shape;492;p78"/>
          <p:cNvSpPr txBox="1"/>
          <p:nvPr/>
        </p:nvSpPr>
        <p:spPr>
          <a:xfrm>
            <a:off x="735550" y="340200"/>
            <a:ext cx="2790900" cy="191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 sz="1000" b="1">
                <a:solidFill>
                  <a:srgbClr val="FC4C02"/>
                </a:solidFill>
                <a:latin typeface="DM Sans"/>
                <a:ea typeface="DM Sans"/>
                <a:cs typeface="DM Sans"/>
                <a:sym typeface="DM Sans"/>
              </a:rPr>
              <a:t>How Employees’ Needs are Driving Demand</a:t>
            </a:r>
            <a:endParaRPr sz="1000" b="1">
              <a:solidFill>
                <a:srgbClr val="FC4C02"/>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tspend Template 2021">
  <a:themeElements>
    <a:clrScheme name="Simple Light">
      <a:dk1>
        <a:srgbClr val="000000"/>
      </a:dk1>
      <a:lt1>
        <a:srgbClr val="FFFFFF"/>
      </a:lt1>
      <a:dk2>
        <a:srgbClr val="003C71"/>
      </a:dk2>
      <a:lt2>
        <a:srgbClr val="C4C4C4"/>
      </a:lt2>
      <a:accent1>
        <a:srgbClr val="FC4C02"/>
      </a:accent1>
      <a:accent2>
        <a:srgbClr val="D2D755"/>
      </a:accent2>
      <a:accent3>
        <a:srgbClr val="1CCFC9"/>
      </a:accent3>
      <a:accent4>
        <a:srgbClr val="829199"/>
      </a:accent4>
      <a:accent5>
        <a:srgbClr val="00AF66"/>
      </a:accent5>
      <a:accent6>
        <a:srgbClr val="000000"/>
      </a:accent6>
      <a:hlink>
        <a:srgbClr val="00AE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2624</Words>
  <Application>Microsoft Office PowerPoint</Application>
  <PresentationFormat>On-screen Show (16:9)</PresentationFormat>
  <Paragraphs>274</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DM Sans Medium</vt:lpstr>
      <vt:lpstr>DM Sans</vt:lpstr>
      <vt:lpstr>Simple Light</vt:lpstr>
      <vt:lpstr>Netspend Template 2021</vt:lpstr>
      <vt:lpstr>Hiring Event: Why Workers are Demanding On-Demand Payments </vt:lpstr>
      <vt:lpstr>Today’s Presenter</vt:lpstr>
      <vt:lpstr>Our Agenda</vt:lpstr>
      <vt:lpstr>The Data: Workforce Survey</vt:lpstr>
      <vt:lpstr>How Employees’ Needs are Driving Demand</vt:lpstr>
      <vt:lpstr>Hourly workers feel financially insecure, as a result, employer costs are rising:</vt:lpstr>
      <vt:lpstr>What Workers Want</vt:lpstr>
      <vt:lpstr>Polling Question: Today, do you offer tools or benefits that support  financial health?</vt:lpstr>
      <vt:lpstr>Workers want employers to support their financial health with more than higher wages.</vt:lpstr>
      <vt:lpstr>The Takeaway:  Employers who incorporate programs to help their workforce manage and stabilize financial security will stand out in the hiring crowd and be able to attract more loyal, productive, and financially stable workers. </vt:lpstr>
      <vt:lpstr>Workers Want Earned Wage Access</vt:lpstr>
      <vt:lpstr>What is Earned Wage Access?</vt:lpstr>
      <vt:lpstr>They also want an Earned Wage Access provider vetted by their employer.  </vt:lpstr>
      <vt:lpstr>Polling Question: Are you having trouble with recruiting, retention or both?</vt:lpstr>
      <vt:lpstr>Employer options:  How to deliver solutions that matter</vt:lpstr>
      <vt:lpstr>Financial wellness benefits  drive long-term results</vt:lpstr>
      <vt:lpstr>Q&amp;A</vt:lpstr>
      <vt:lpstr>Who funds Earned  Wage Access?</vt:lpstr>
      <vt:lpstr>How fast do workers get their earned wages? </vt:lpstr>
      <vt:lpstr>What does Earned Wage  Access cost workers?  </vt:lpstr>
      <vt:lpstr>What changes will there be  to my payroll process?   </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Hiring Event: Why Workers are Demanding On-Demand Payments</dc:title>
  <dc:creator>Carrie Staut</dc:creator>
  <cp:lastModifiedBy>Kimberly Knight</cp:lastModifiedBy>
  <cp:revision>2</cp:revision>
  <dcterms:modified xsi:type="dcterms:W3CDTF">2022-05-13T01:07:24Z</dcterms:modified>
</cp:coreProperties>
</file>