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9"/>
  </p:notesMasterIdLst>
  <p:sldIdLst>
    <p:sldId id="287" r:id="rId2"/>
    <p:sldId id="3627" r:id="rId3"/>
    <p:sldId id="3633" r:id="rId4"/>
    <p:sldId id="288" r:id="rId5"/>
    <p:sldId id="258" r:id="rId6"/>
    <p:sldId id="7546" r:id="rId7"/>
    <p:sldId id="7547" r:id="rId8"/>
    <p:sldId id="7545" r:id="rId9"/>
    <p:sldId id="7604" r:id="rId10"/>
    <p:sldId id="3628" r:id="rId11"/>
    <p:sldId id="3621" r:id="rId12"/>
    <p:sldId id="7600" r:id="rId13"/>
    <p:sldId id="7601" r:id="rId14"/>
    <p:sldId id="7602" r:id="rId15"/>
    <p:sldId id="7603" r:id="rId16"/>
    <p:sldId id="3636"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anrope" panose="020B0604020202020204" charset="0"/>
      <p:regular r:id="rId24"/>
      <p:bold r:id="rId25"/>
    </p:embeddedFont>
    <p:embeddedFont>
      <p:font typeface="Manrope Light"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DDA58-F238-4528-AE05-2B1EFCE600F4}" v="15" dt="2022-05-05T19:13:59.470"/>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8" autoAdjust="0"/>
    <p:restoredTop sz="96327"/>
  </p:normalViewPr>
  <p:slideViewPr>
    <p:cSldViewPr snapToGrid="0" snapToObjects="1">
      <p:cViewPr varScale="1">
        <p:scale>
          <a:sx n="114" d="100"/>
          <a:sy n="114" d="100"/>
        </p:scale>
        <p:origin x="870" y="11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49310-29D3-4B42-88D1-A5A2669DD216}"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E8495-605E-C940-9708-8E6084CDC91F}" type="slidenum">
              <a:rPr lang="en-US" smtClean="0"/>
              <a:t>‹#›</a:t>
            </a:fld>
            <a:endParaRPr lang="en-US"/>
          </a:p>
        </p:txBody>
      </p:sp>
    </p:spTree>
    <p:extLst>
      <p:ext uri="{BB962C8B-B14F-4D97-AF65-F5344CB8AC3E}">
        <p14:creationId xmlns:p14="http://schemas.microsoft.com/office/powerpoint/2010/main" val="216129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48% of HR leaders say they expect recruiting to be more difficult in 2022. (isolved’s 2022 Transforming Employee Experience Report)</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22% of HR leaders say competitors with larger budgets is the top threat facing talent acquisition. (isolved’s 2022 Transforming Employee Experience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25% of HR leaders say their most valuable recruiting tool is employee referrals. 49% are offering cash referral bonuses as incentives. (isolved’s 2022 Transforming Employee Experience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HR leaders say employee experience is their company’s biggest opportunity to improve HR this year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82B0BAF-88E7-43D9-A07D-49662EAAA0DD}" type="slidenum">
              <a:rPr lang="en-US" smtClean="0"/>
              <a:t>2</a:t>
            </a:fld>
            <a:endParaRPr lang="en-US"/>
          </a:p>
        </p:txBody>
      </p:sp>
    </p:spTree>
    <p:extLst>
      <p:ext uri="{BB962C8B-B14F-4D97-AF65-F5344CB8AC3E}">
        <p14:creationId xmlns:p14="http://schemas.microsoft.com/office/powerpoint/2010/main" val="394736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55% of employees say they haven’t referred candidates to open positions at their current employer. The top reason is because they are unaware of open positions, followed by lacking leadership and bad culture. (isolved’s 2022 HR Trends report)</a:t>
            </a:r>
          </a:p>
          <a:p>
            <a:pPr marL="171450" indent="-171450">
              <a:buFontTx/>
              <a:buChar char="-"/>
            </a:pPr>
            <a:r>
              <a:rPr lang="en-US" dirty="0"/>
              <a:t>45% of employees applied for a new job in 2021, and 47% of those employees rated the applicant experience as poor. The top reason why they rated the experience as poor is because they didn’t hear back from the company. (isolved’s 2022 HR Trends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52% of employees were tempted to leave their job in 2021. The top reasons were that they didn’t like their supervisor’s management style and because there wasn’t room for growth. (isolved’s 2022 HR Trends report)</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A82B0BAF-88E7-43D9-A07D-49662EAAA0DD}" type="slidenum">
              <a:rPr lang="en-US" smtClean="0"/>
              <a:t>3</a:t>
            </a:fld>
            <a:endParaRPr lang="en-US"/>
          </a:p>
        </p:txBody>
      </p:sp>
    </p:spTree>
    <p:extLst>
      <p:ext uri="{BB962C8B-B14F-4D97-AF65-F5344CB8AC3E}">
        <p14:creationId xmlns:p14="http://schemas.microsoft.com/office/powerpoint/2010/main" val="220139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dirty="0"/>
              <a:t>21% of employees say they feel like their boss is a detriment to their mental isolved’s Voice of the Workforce Report)</a:t>
            </a:r>
          </a:p>
          <a:p>
            <a:pPr>
              <a:buFontTx/>
              <a:buChar char="-"/>
            </a:pPr>
            <a:r>
              <a:rPr lang="en-US" sz="1200" dirty="0"/>
              <a:t>health. (</a:t>
            </a:r>
          </a:p>
          <a:p>
            <a:endParaRPr lang="en-US" dirty="0"/>
          </a:p>
        </p:txBody>
      </p:sp>
      <p:sp>
        <p:nvSpPr>
          <p:cNvPr id="4" name="Slide Number Placeholder 3"/>
          <p:cNvSpPr>
            <a:spLocks noGrp="1"/>
          </p:cNvSpPr>
          <p:nvPr>
            <p:ph type="sldNum" sz="quarter" idx="5"/>
          </p:nvPr>
        </p:nvSpPr>
        <p:spPr/>
        <p:txBody>
          <a:bodyPr/>
          <a:lstStyle/>
          <a:p>
            <a:fld id="{A82B0BAF-88E7-43D9-A07D-49662EAAA0DD}" type="slidenum">
              <a:rPr lang="en-US" smtClean="0"/>
              <a:t>5</a:t>
            </a:fld>
            <a:endParaRPr lang="en-US"/>
          </a:p>
        </p:txBody>
      </p:sp>
    </p:spTree>
    <p:extLst>
      <p:ext uri="{BB962C8B-B14F-4D97-AF65-F5344CB8AC3E}">
        <p14:creationId xmlns:p14="http://schemas.microsoft.com/office/powerpoint/2010/main" val="1932436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0A1BD-5F07-B14C-BDA7-286F2862E3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70023"/>
          </a:xfrm>
          <a:prstGeom prst="rect">
            <a:avLst/>
          </a:prstGeom>
        </p:spPr>
      </p:pic>
      <p:sp>
        <p:nvSpPr>
          <p:cNvPr id="11" name="Rectangle 10">
            <a:extLst>
              <a:ext uri="{FF2B5EF4-FFF2-40B4-BE49-F238E27FC236}">
                <a16:creationId xmlns:a16="http://schemas.microsoft.com/office/drawing/2014/main" id="{21B51EBB-113A-6C48-9BB3-318051957D3B}"/>
              </a:ext>
            </a:extLst>
          </p:cNvPr>
          <p:cNvSpPr/>
          <p:nvPr userDrawn="1"/>
        </p:nvSpPr>
        <p:spPr>
          <a:xfrm>
            <a:off x="1" y="0"/>
            <a:ext cx="7716252"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Background pattern&#10;&#10;Description automatically generated">
            <a:extLst>
              <a:ext uri="{FF2B5EF4-FFF2-40B4-BE49-F238E27FC236}">
                <a16:creationId xmlns:a16="http://schemas.microsoft.com/office/drawing/2014/main" id="{334256CD-6DB9-B648-B9D1-269E618777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5808"/>
          <a:stretch/>
        </p:blipFill>
        <p:spPr>
          <a:xfrm>
            <a:off x="0" y="0"/>
            <a:ext cx="7826311"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0F7C4D1-3241-AB40-92A9-291667CE86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9425" y="2916238"/>
            <a:ext cx="4185689" cy="817653"/>
          </a:xfrm>
          <a:prstGeom prst="rect">
            <a:avLst/>
          </a:prstGeom>
        </p:spPr>
      </p:pic>
      <p:sp>
        <p:nvSpPr>
          <p:cNvPr id="15" name="Text Placeholder 14">
            <a:extLst>
              <a:ext uri="{FF2B5EF4-FFF2-40B4-BE49-F238E27FC236}">
                <a16:creationId xmlns:a16="http://schemas.microsoft.com/office/drawing/2014/main" id="{0537FE31-E3EE-5E4A-962D-622617116722}"/>
              </a:ext>
            </a:extLst>
          </p:cNvPr>
          <p:cNvSpPr>
            <a:spLocks noGrp="1"/>
          </p:cNvSpPr>
          <p:nvPr>
            <p:ph type="body" sz="quarter" idx="15"/>
          </p:nvPr>
        </p:nvSpPr>
        <p:spPr>
          <a:xfrm>
            <a:off x="399425" y="4105275"/>
            <a:ext cx="4719638" cy="868363"/>
          </a:xfrm>
        </p:spPr>
        <p:txBody>
          <a:bodyPr/>
          <a:lstStyle>
            <a:lvl1pPr algn="l">
              <a:defRPr sz="2400">
                <a:solidFill>
                  <a:schemeClr val="bg1"/>
                </a:solidFill>
              </a:defRPr>
            </a:lvl1pPr>
            <a:lvl2pPr>
              <a:defRPr sz="2100">
                <a:solidFill>
                  <a:schemeClr val="bg1"/>
                </a:solidFill>
              </a:defRPr>
            </a:lvl2pPr>
            <a:lvl3pPr>
              <a:defRPr sz="21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p:txBody>
      </p:sp>
      <p:sp>
        <p:nvSpPr>
          <p:cNvPr id="17" name="Text Placeholder 16">
            <a:extLst>
              <a:ext uri="{FF2B5EF4-FFF2-40B4-BE49-F238E27FC236}">
                <a16:creationId xmlns:a16="http://schemas.microsoft.com/office/drawing/2014/main" id="{03969D62-B958-1445-8AEA-62690CC0C7FD}"/>
              </a:ext>
            </a:extLst>
          </p:cNvPr>
          <p:cNvSpPr>
            <a:spLocks noGrp="1"/>
          </p:cNvSpPr>
          <p:nvPr>
            <p:ph type="body" sz="quarter" idx="16"/>
          </p:nvPr>
        </p:nvSpPr>
        <p:spPr>
          <a:xfrm>
            <a:off x="399425" y="5164138"/>
            <a:ext cx="4351337" cy="998537"/>
          </a:xfrm>
        </p:spPr>
        <p:txBody>
          <a:bodyPr anchor="t"/>
          <a:lstStyle>
            <a:lvl1pPr algn="l">
              <a:lnSpc>
                <a:spcPct val="100000"/>
              </a:lnSpc>
              <a:spcBef>
                <a:spcPts val="0"/>
              </a:spcBef>
              <a:defRPr sz="1800">
                <a:solidFill>
                  <a:schemeClr val="accent1"/>
                </a:solidFill>
              </a:defRPr>
            </a:lvl1pPr>
            <a:lvl2pPr algn="ctr">
              <a:defRPr sz="1600">
                <a:solidFill>
                  <a:schemeClr val="accent1"/>
                </a:solidFill>
              </a:defRPr>
            </a:lvl2pPr>
            <a:lvl3pPr algn="ctr">
              <a:defRPr sz="1600">
                <a:solidFill>
                  <a:schemeClr val="accent1"/>
                </a:solidFill>
              </a:defRPr>
            </a:lvl3pPr>
            <a:lvl4pPr algn="ctr">
              <a:defRPr sz="1600">
                <a:solidFill>
                  <a:schemeClr val="accent1"/>
                </a:solidFill>
              </a:defRPr>
            </a:lvl4pPr>
            <a:lvl5pPr algn="ctr">
              <a:defRPr sz="1600">
                <a:solidFill>
                  <a:schemeClr val="accent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43B7C3EB-F30B-BE4B-8DAB-6A5B07ED5BAE}"/>
              </a:ext>
            </a:extLst>
          </p:cNvPr>
          <p:cNvSpPr>
            <a:spLocks noGrp="1"/>
          </p:cNvSpPr>
          <p:nvPr>
            <p:ph type="body" sz="quarter" idx="17"/>
          </p:nvPr>
        </p:nvSpPr>
        <p:spPr>
          <a:xfrm>
            <a:off x="399425" y="6162675"/>
            <a:ext cx="4351337" cy="466725"/>
          </a:xfrm>
        </p:spPr>
        <p:txBody>
          <a:bodyPr/>
          <a:lstStyle>
            <a:lvl1pPr algn="l">
              <a:defRPr sz="1600" b="0" i="0">
                <a:solidFill>
                  <a:schemeClr val="accent1"/>
                </a:solidFill>
                <a:latin typeface="Manrope" pitchFamily="2" charset="0"/>
              </a:defRPr>
            </a:lvl1pPr>
            <a:lvl2pPr algn="ctr">
              <a:defRPr sz="1200" b="1">
                <a:solidFill>
                  <a:schemeClr val="accent1"/>
                </a:solidFill>
              </a:defRPr>
            </a:lvl2pPr>
            <a:lvl3pPr algn="ctr">
              <a:defRPr sz="1200" b="1">
                <a:solidFill>
                  <a:schemeClr val="accent1"/>
                </a:solidFill>
              </a:defRPr>
            </a:lvl3pPr>
            <a:lvl4pPr algn="ctr">
              <a:defRPr sz="1200" b="1">
                <a:solidFill>
                  <a:schemeClr val="accent1"/>
                </a:solidFill>
              </a:defRPr>
            </a:lvl4pPr>
            <a:lvl5pPr algn="ctr">
              <a:defRPr sz="1200" b="1">
                <a:solidFill>
                  <a:schemeClr val="accent1"/>
                </a:solidFill>
              </a:defRPr>
            </a:lvl5pPr>
          </a:lstStyle>
          <a:p>
            <a:pPr lvl="0"/>
            <a:r>
              <a:rPr lang="en-US"/>
              <a:t>Click to edit Master text styles</a:t>
            </a:r>
          </a:p>
        </p:txBody>
      </p:sp>
      <p:sp>
        <p:nvSpPr>
          <p:cNvPr id="16" name="Oval 15">
            <a:extLst>
              <a:ext uri="{FF2B5EF4-FFF2-40B4-BE49-F238E27FC236}">
                <a16:creationId xmlns:a16="http://schemas.microsoft.com/office/drawing/2014/main" id="{E84D74BB-397C-8446-95FA-2A04A20772FA}"/>
              </a:ext>
            </a:extLst>
          </p:cNvPr>
          <p:cNvSpPr/>
          <p:nvPr userDrawn="1"/>
        </p:nvSpPr>
        <p:spPr>
          <a:xfrm>
            <a:off x="-1008875" y="-1947376"/>
            <a:ext cx="3460623" cy="34569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spTree>
    <p:extLst>
      <p:ext uri="{BB962C8B-B14F-4D97-AF65-F5344CB8AC3E}">
        <p14:creationId xmlns:p14="http://schemas.microsoft.com/office/powerpoint/2010/main" val="159525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E1C94C-4DCA-874B-B39D-6835B92423C8}"/>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7" name="Picture 6" descr="A close up of a logo&#10;&#10;Description automatically generated">
            <a:extLst>
              <a:ext uri="{FF2B5EF4-FFF2-40B4-BE49-F238E27FC236}">
                <a16:creationId xmlns:a16="http://schemas.microsoft.com/office/drawing/2014/main" id="{1E8F4A7B-F3DB-0541-A1AB-E992198DD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8" name="Slide Number Placeholder 5">
            <a:extLst>
              <a:ext uri="{FF2B5EF4-FFF2-40B4-BE49-F238E27FC236}">
                <a16:creationId xmlns:a16="http://schemas.microsoft.com/office/drawing/2014/main" id="{CB6602E7-92E6-BD44-820A-9F80C4C203F9}"/>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9" name="Title 1">
            <a:extLst>
              <a:ext uri="{FF2B5EF4-FFF2-40B4-BE49-F238E27FC236}">
                <a16:creationId xmlns:a16="http://schemas.microsoft.com/office/drawing/2014/main" id="{74B1BC58-0A14-4D39-95C0-39B5A65A387E}"/>
              </a:ext>
            </a:extLst>
          </p:cNvPr>
          <p:cNvSpPr>
            <a:spLocks noGrp="1"/>
          </p:cNvSpPr>
          <p:nvPr>
            <p:ph type="title"/>
          </p:nvPr>
        </p:nvSpPr>
        <p:spPr>
          <a:xfrm>
            <a:off x="429627" y="5544272"/>
            <a:ext cx="7284900" cy="745317"/>
          </a:xfrm>
        </p:spPr>
        <p:txBody>
          <a:bodyPr anchor="b"/>
          <a:lstStyle>
            <a:lvl1pPr>
              <a:defRPr sz="4000" b="0" i="0">
                <a:latin typeface="Manrope"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8473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784D0D0-D368-854B-AC88-A27FFAE1E431}"/>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A2ADADEB-9391-7344-9484-6DBAB422EB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7" name="Slide Number Placeholder 5">
            <a:extLst>
              <a:ext uri="{FF2B5EF4-FFF2-40B4-BE49-F238E27FC236}">
                <a16:creationId xmlns:a16="http://schemas.microsoft.com/office/drawing/2014/main" id="{CF0E0928-9040-BC4B-BDD7-C27AFE9A0438}"/>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Tree>
    <p:extLst>
      <p:ext uri="{BB962C8B-B14F-4D97-AF65-F5344CB8AC3E}">
        <p14:creationId xmlns:p14="http://schemas.microsoft.com/office/powerpoint/2010/main" val="373535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ve Divider Light">
    <p:bg>
      <p:bgPr>
        <a:solidFill>
          <a:schemeClr val="bg2"/>
        </a:solidFill>
        <a:effectLst/>
      </p:bgPr>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36D92EA8-1344-884F-B710-FFA7F9FE24F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4482790" cy="34305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B7F70F9A-C065-604F-9514-179E4FEF8250}"/>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3429445"/>
            <a:ext cx="4482790" cy="3430580"/>
          </a:xfrm>
          <a:prstGeom prst="rect">
            <a:avLst/>
          </a:prstGeom>
        </p:spPr>
      </p:pic>
      <p:pic>
        <p:nvPicPr>
          <p:cNvPr id="13" name="Picture 12" descr="A close up of a logo&#10;&#10;Description automatically generated">
            <a:extLst>
              <a:ext uri="{FF2B5EF4-FFF2-40B4-BE49-F238E27FC236}">
                <a16:creationId xmlns:a16="http://schemas.microsoft.com/office/drawing/2014/main" id="{6EEF7DAA-829C-634F-A4BA-A90A59AAA7C4}"/>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4482790" y="0"/>
            <a:ext cx="4482790" cy="3430580"/>
          </a:xfrm>
          <a:prstGeom prst="rect">
            <a:avLst/>
          </a:prstGeom>
        </p:spPr>
      </p:pic>
      <p:pic>
        <p:nvPicPr>
          <p:cNvPr id="14" name="Picture 13" descr="A close up of a logo&#10;&#10;Description automatically generated">
            <a:extLst>
              <a:ext uri="{FF2B5EF4-FFF2-40B4-BE49-F238E27FC236}">
                <a16:creationId xmlns:a16="http://schemas.microsoft.com/office/drawing/2014/main" id="{22E1BCC7-819B-A447-B0DB-7C36D932B833}"/>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4482790" y="3429445"/>
            <a:ext cx="4482790" cy="3430580"/>
          </a:xfrm>
          <a:prstGeom prst="rect">
            <a:avLst/>
          </a:prstGeom>
        </p:spPr>
      </p:pic>
      <p:pic>
        <p:nvPicPr>
          <p:cNvPr id="15" name="Picture 14" descr="A close up of a logo&#10;&#10;Description automatically generated">
            <a:extLst>
              <a:ext uri="{FF2B5EF4-FFF2-40B4-BE49-F238E27FC236}">
                <a16:creationId xmlns:a16="http://schemas.microsoft.com/office/drawing/2014/main" id="{994F1F48-E5DC-CF43-AD94-0EB2269E596C}"/>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8965580" y="0"/>
            <a:ext cx="3226420" cy="3430580"/>
          </a:xfrm>
          <a:prstGeom prst="rect">
            <a:avLst/>
          </a:prstGeom>
        </p:spPr>
      </p:pic>
      <p:pic>
        <p:nvPicPr>
          <p:cNvPr id="16" name="Picture 15" descr="A close up of a logo&#10;&#10;Description automatically generated">
            <a:extLst>
              <a:ext uri="{FF2B5EF4-FFF2-40B4-BE49-F238E27FC236}">
                <a16:creationId xmlns:a16="http://schemas.microsoft.com/office/drawing/2014/main" id="{C7CAEA67-1143-DB46-9F44-369B9412BF5A}"/>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8965580" y="3429445"/>
            <a:ext cx="3226420" cy="3430580"/>
          </a:xfrm>
          <a:prstGeom prst="rect">
            <a:avLst/>
          </a:prstGeom>
        </p:spPr>
      </p:pic>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46629DDA-17CF-BE4B-A010-585A45D10A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17" name="Text Placeholder 26">
            <a:extLst>
              <a:ext uri="{FF2B5EF4-FFF2-40B4-BE49-F238E27FC236}">
                <a16:creationId xmlns:a16="http://schemas.microsoft.com/office/drawing/2014/main" id="{002BB024-9BB7-5F41-8B7E-702EC682E3A6}"/>
              </a:ext>
            </a:extLst>
          </p:cNvPr>
          <p:cNvSpPr>
            <a:spLocks noGrp="1"/>
          </p:cNvSpPr>
          <p:nvPr>
            <p:ph type="body" sz="quarter" idx="10"/>
          </p:nvPr>
        </p:nvSpPr>
        <p:spPr>
          <a:xfrm>
            <a:off x="1397713" y="1433036"/>
            <a:ext cx="9396572" cy="4055341"/>
          </a:xfrm>
        </p:spPr>
        <p:txBody>
          <a:bodyPr anchor="ctr"/>
          <a:lstStyle>
            <a:lvl1pPr marL="0" indent="0" algn="ctr">
              <a:lnSpc>
                <a:spcPct val="125000"/>
              </a:lnSpc>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8" name="Slide Number Placeholder 5">
            <a:extLst>
              <a:ext uri="{FF2B5EF4-FFF2-40B4-BE49-F238E27FC236}">
                <a16:creationId xmlns:a16="http://schemas.microsoft.com/office/drawing/2014/main" id="{1C0E7475-A4DD-EE4C-89F7-C7E068B3E6E2}"/>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Tree>
    <p:extLst>
      <p:ext uri="{BB962C8B-B14F-4D97-AF65-F5344CB8AC3E}">
        <p14:creationId xmlns:p14="http://schemas.microsoft.com/office/powerpoint/2010/main" val="3999515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ve Divider Medium">
    <p:bg>
      <p:bgPr>
        <a:solidFill>
          <a:schemeClr val="accent1"/>
        </a:solidFill>
        <a:effectLst/>
      </p:bgPr>
    </p:bg>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628C825C-8490-3A48-8995-CF0D7F3CEE6C}"/>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0" y="0"/>
            <a:ext cx="4482790" cy="343058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DF1C8C3-A249-EC41-9AF6-5CEB8416F532}"/>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0" y="3429445"/>
            <a:ext cx="4482790" cy="3430580"/>
          </a:xfrm>
          <a:prstGeom prst="rect">
            <a:avLst/>
          </a:prstGeom>
        </p:spPr>
      </p:pic>
      <p:pic>
        <p:nvPicPr>
          <p:cNvPr id="21" name="Picture 20" descr="A close up of a logo&#10;&#10;Description automatically generated">
            <a:extLst>
              <a:ext uri="{FF2B5EF4-FFF2-40B4-BE49-F238E27FC236}">
                <a16:creationId xmlns:a16="http://schemas.microsoft.com/office/drawing/2014/main" id="{00C4CF78-4493-5B4E-95E0-1D712D5FAA5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4482790" y="0"/>
            <a:ext cx="4482790" cy="3430580"/>
          </a:xfrm>
          <a:prstGeom prst="rect">
            <a:avLst/>
          </a:prstGeom>
        </p:spPr>
      </p:pic>
      <p:pic>
        <p:nvPicPr>
          <p:cNvPr id="22" name="Picture 21" descr="A close up of a logo&#10;&#10;Description automatically generated">
            <a:extLst>
              <a:ext uri="{FF2B5EF4-FFF2-40B4-BE49-F238E27FC236}">
                <a16:creationId xmlns:a16="http://schemas.microsoft.com/office/drawing/2014/main" id="{CB26343C-9F1C-1F4C-819A-16C286FAFD30}"/>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4482790" y="3429445"/>
            <a:ext cx="4482790" cy="3430580"/>
          </a:xfrm>
          <a:prstGeom prst="rect">
            <a:avLst/>
          </a:prstGeom>
        </p:spPr>
      </p:pic>
      <p:pic>
        <p:nvPicPr>
          <p:cNvPr id="23" name="Picture 22" descr="A close up of a logo&#10;&#10;Description automatically generated">
            <a:extLst>
              <a:ext uri="{FF2B5EF4-FFF2-40B4-BE49-F238E27FC236}">
                <a16:creationId xmlns:a16="http://schemas.microsoft.com/office/drawing/2014/main" id="{D20D158D-311E-594D-B92F-D89902600233}"/>
              </a:ext>
            </a:extLst>
          </p:cNvPr>
          <p:cNvPicPr>
            <a:picLocks noChangeAspect="1"/>
          </p:cNvPicPr>
          <p:nvPr userDrawn="1"/>
        </p:nvPicPr>
        <p:blipFill rotWithShape="1">
          <a:blip r:embed="rId3" cstate="screen">
            <a:alphaModFix amt="7000"/>
            <a:extLst>
              <a:ext uri="{28A0092B-C50C-407E-A947-70E740481C1C}">
                <a14:useLocalDpi xmlns:a14="http://schemas.microsoft.com/office/drawing/2010/main"/>
              </a:ext>
            </a:extLst>
          </a:blip>
          <a:srcRect/>
          <a:stretch/>
        </p:blipFill>
        <p:spPr>
          <a:xfrm>
            <a:off x="8965580" y="0"/>
            <a:ext cx="3226420" cy="3430580"/>
          </a:xfrm>
          <a:prstGeom prst="rect">
            <a:avLst/>
          </a:prstGeom>
        </p:spPr>
      </p:pic>
      <p:pic>
        <p:nvPicPr>
          <p:cNvPr id="24" name="Picture 23" descr="A close up of a logo&#10;&#10;Description automatically generated">
            <a:extLst>
              <a:ext uri="{FF2B5EF4-FFF2-40B4-BE49-F238E27FC236}">
                <a16:creationId xmlns:a16="http://schemas.microsoft.com/office/drawing/2014/main" id="{F7BA8C69-4A20-AE41-B9AA-F9B0FBF57D31}"/>
              </a:ext>
            </a:extLst>
          </p:cNvPr>
          <p:cNvPicPr>
            <a:picLocks noChangeAspect="1"/>
          </p:cNvPicPr>
          <p:nvPr userDrawn="1"/>
        </p:nvPicPr>
        <p:blipFill rotWithShape="1">
          <a:blip r:embed="rId3" cstate="screen">
            <a:alphaModFix amt="7000"/>
            <a:extLst>
              <a:ext uri="{28A0092B-C50C-407E-A947-70E740481C1C}">
                <a14:useLocalDpi xmlns:a14="http://schemas.microsoft.com/office/drawing/2010/main"/>
              </a:ext>
            </a:extLst>
          </a:blip>
          <a:srcRect/>
          <a:stretch/>
        </p:blipFill>
        <p:spPr>
          <a:xfrm>
            <a:off x="8965580" y="3429445"/>
            <a:ext cx="3226420" cy="3430580"/>
          </a:xfrm>
          <a:prstGeom prst="rect">
            <a:avLst/>
          </a:prstGeom>
        </p:spPr>
      </p:pic>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bg1"/>
                </a:solidFill>
                <a:latin typeface="Manrope" pitchFamily="2" charset="0"/>
              </a:defRPr>
            </a:lvl1pPr>
          </a:lstStyle>
          <a:p>
            <a:fld id="{AE56D54A-ED8B-A54C-8191-4B3D674880D5}" type="slidenum">
              <a:rPr lang="en-US" smtClean="0"/>
              <a:pPr/>
              <a:t>‹#›</a:t>
            </a:fld>
            <a:endParaRPr lang="en-US" dirty="0"/>
          </a:p>
        </p:txBody>
      </p:sp>
      <p:sp>
        <p:nvSpPr>
          <p:cNvPr id="18" name="Slide Number Placeholder 5">
            <a:extLst>
              <a:ext uri="{FF2B5EF4-FFF2-40B4-BE49-F238E27FC236}">
                <a16:creationId xmlns:a16="http://schemas.microsoft.com/office/drawing/2014/main" id="{1C0E7475-A4DD-EE4C-89F7-C7E068B3E6E2}"/>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1"/>
                </a:solidFill>
              </a:rPr>
              <a:t>Copyright © 2022. Confidential.</a:t>
            </a:r>
          </a:p>
        </p:txBody>
      </p:sp>
      <p:pic>
        <p:nvPicPr>
          <p:cNvPr id="25" name="Picture 24">
            <a:extLst>
              <a:ext uri="{FF2B5EF4-FFF2-40B4-BE49-F238E27FC236}">
                <a16:creationId xmlns:a16="http://schemas.microsoft.com/office/drawing/2014/main" id="{42D99136-263F-D540-A0AA-6EC43198D3E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56478" y="6490199"/>
            <a:ext cx="698700" cy="136486"/>
          </a:xfrm>
          <a:prstGeom prst="rect">
            <a:avLst/>
          </a:prstGeom>
        </p:spPr>
      </p:pic>
      <p:sp>
        <p:nvSpPr>
          <p:cNvPr id="12" name="Text Placeholder 26">
            <a:extLst>
              <a:ext uri="{FF2B5EF4-FFF2-40B4-BE49-F238E27FC236}">
                <a16:creationId xmlns:a16="http://schemas.microsoft.com/office/drawing/2014/main" id="{EC7E12F5-770C-DB4A-A5E5-9CEFF7878A3E}"/>
              </a:ext>
            </a:extLst>
          </p:cNvPr>
          <p:cNvSpPr>
            <a:spLocks noGrp="1"/>
          </p:cNvSpPr>
          <p:nvPr>
            <p:ph type="body" sz="quarter" idx="10"/>
          </p:nvPr>
        </p:nvSpPr>
        <p:spPr>
          <a:xfrm>
            <a:off x="1397713" y="1433036"/>
            <a:ext cx="9396572" cy="4055341"/>
          </a:xfrm>
        </p:spPr>
        <p:txBody>
          <a:bodyPr anchor="ctr"/>
          <a:lstStyle>
            <a:lvl1pPr marL="0" indent="0" algn="ctr">
              <a:lnSpc>
                <a:spcPct val="125000"/>
              </a:lnSpc>
              <a:buNone/>
              <a:defRPr sz="2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48992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ve Divider Dark">
    <p:bg>
      <p:bgPr>
        <a:solidFill>
          <a:schemeClr val="tx1"/>
        </a:solidFill>
        <a:effectLst/>
      </p:bgPr>
    </p:bg>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628C825C-8490-3A48-8995-CF0D7F3CEE6C}"/>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0" y="0"/>
            <a:ext cx="4482790" cy="343058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DF1C8C3-A249-EC41-9AF6-5CEB8416F532}"/>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0" y="3429445"/>
            <a:ext cx="4482790" cy="3430580"/>
          </a:xfrm>
          <a:prstGeom prst="rect">
            <a:avLst/>
          </a:prstGeom>
        </p:spPr>
      </p:pic>
      <p:pic>
        <p:nvPicPr>
          <p:cNvPr id="21" name="Picture 20" descr="A close up of a logo&#10;&#10;Description automatically generated">
            <a:extLst>
              <a:ext uri="{FF2B5EF4-FFF2-40B4-BE49-F238E27FC236}">
                <a16:creationId xmlns:a16="http://schemas.microsoft.com/office/drawing/2014/main" id="{00C4CF78-4493-5B4E-95E0-1D712D5FAA5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4482790" y="0"/>
            <a:ext cx="4482790" cy="3430580"/>
          </a:xfrm>
          <a:prstGeom prst="rect">
            <a:avLst/>
          </a:prstGeom>
        </p:spPr>
      </p:pic>
      <p:pic>
        <p:nvPicPr>
          <p:cNvPr id="22" name="Picture 21" descr="A close up of a logo&#10;&#10;Description automatically generated">
            <a:extLst>
              <a:ext uri="{FF2B5EF4-FFF2-40B4-BE49-F238E27FC236}">
                <a16:creationId xmlns:a16="http://schemas.microsoft.com/office/drawing/2014/main" id="{CB26343C-9F1C-1F4C-819A-16C286FAFD30}"/>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4482790" y="3429445"/>
            <a:ext cx="4482790" cy="3430580"/>
          </a:xfrm>
          <a:prstGeom prst="rect">
            <a:avLst/>
          </a:prstGeom>
        </p:spPr>
      </p:pic>
      <p:pic>
        <p:nvPicPr>
          <p:cNvPr id="23" name="Picture 22" descr="A close up of a logo&#10;&#10;Description automatically generated">
            <a:extLst>
              <a:ext uri="{FF2B5EF4-FFF2-40B4-BE49-F238E27FC236}">
                <a16:creationId xmlns:a16="http://schemas.microsoft.com/office/drawing/2014/main" id="{D20D158D-311E-594D-B92F-D89902600233}"/>
              </a:ext>
            </a:extLst>
          </p:cNvPr>
          <p:cNvPicPr>
            <a:picLocks noChangeAspect="1"/>
          </p:cNvPicPr>
          <p:nvPr userDrawn="1"/>
        </p:nvPicPr>
        <p:blipFill rotWithShape="1">
          <a:blip r:embed="rId3" cstate="screen">
            <a:alphaModFix amt="7000"/>
            <a:extLst>
              <a:ext uri="{28A0092B-C50C-407E-A947-70E740481C1C}">
                <a14:useLocalDpi xmlns:a14="http://schemas.microsoft.com/office/drawing/2010/main"/>
              </a:ext>
            </a:extLst>
          </a:blip>
          <a:srcRect/>
          <a:stretch/>
        </p:blipFill>
        <p:spPr>
          <a:xfrm>
            <a:off x="8965580" y="0"/>
            <a:ext cx="3226420" cy="3430580"/>
          </a:xfrm>
          <a:prstGeom prst="rect">
            <a:avLst/>
          </a:prstGeom>
        </p:spPr>
      </p:pic>
      <p:pic>
        <p:nvPicPr>
          <p:cNvPr id="24" name="Picture 23" descr="A close up of a logo&#10;&#10;Description automatically generated">
            <a:extLst>
              <a:ext uri="{FF2B5EF4-FFF2-40B4-BE49-F238E27FC236}">
                <a16:creationId xmlns:a16="http://schemas.microsoft.com/office/drawing/2014/main" id="{F7BA8C69-4A20-AE41-B9AA-F9B0FBF57D31}"/>
              </a:ext>
            </a:extLst>
          </p:cNvPr>
          <p:cNvPicPr>
            <a:picLocks noChangeAspect="1"/>
          </p:cNvPicPr>
          <p:nvPr userDrawn="1"/>
        </p:nvPicPr>
        <p:blipFill rotWithShape="1">
          <a:blip r:embed="rId3" cstate="screen">
            <a:alphaModFix amt="7000"/>
            <a:extLst>
              <a:ext uri="{28A0092B-C50C-407E-A947-70E740481C1C}">
                <a14:useLocalDpi xmlns:a14="http://schemas.microsoft.com/office/drawing/2010/main"/>
              </a:ext>
            </a:extLst>
          </a:blip>
          <a:srcRect/>
          <a:stretch/>
        </p:blipFill>
        <p:spPr>
          <a:xfrm>
            <a:off x="8965580" y="3429445"/>
            <a:ext cx="3226420" cy="3430580"/>
          </a:xfrm>
          <a:prstGeom prst="rect">
            <a:avLst/>
          </a:prstGeom>
        </p:spPr>
      </p:pic>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sp>
        <p:nvSpPr>
          <p:cNvPr id="18" name="Slide Number Placeholder 5">
            <a:extLst>
              <a:ext uri="{FF2B5EF4-FFF2-40B4-BE49-F238E27FC236}">
                <a16:creationId xmlns:a16="http://schemas.microsoft.com/office/drawing/2014/main" id="{1C0E7475-A4DD-EE4C-89F7-C7E068B3E6E2}"/>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25" name="Picture 24">
            <a:extLst>
              <a:ext uri="{FF2B5EF4-FFF2-40B4-BE49-F238E27FC236}">
                <a16:creationId xmlns:a16="http://schemas.microsoft.com/office/drawing/2014/main" id="{42D99136-263F-D540-A0AA-6EC43198D3E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2" name="Text Placeholder 26">
            <a:extLst>
              <a:ext uri="{FF2B5EF4-FFF2-40B4-BE49-F238E27FC236}">
                <a16:creationId xmlns:a16="http://schemas.microsoft.com/office/drawing/2014/main" id="{EC7E12F5-770C-DB4A-A5E5-9CEFF7878A3E}"/>
              </a:ext>
            </a:extLst>
          </p:cNvPr>
          <p:cNvSpPr>
            <a:spLocks noGrp="1"/>
          </p:cNvSpPr>
          <p:nvPr>
            <p:ph type="body" sz="quarter" idx="10"/>
          </p:nvPr>
        </p:nvSpPr>
        <p:spPr>
          <a:xfrm>
            <a:off x="1397713" y="1433036"/>
            <a:ext cx="9396572" cy="4055341"/>
          </a:xfrm>
        </p:spPr>
        <p:txBody>
          <a:bodyPr anchor="ctr"/>
          <a:lstStyle>
            <a:lvl1pPr marL="0" indent="0" algn="ctr">
              <a:lnSpc>
                <a:spcPct val="125000"/>
              </a:lnSpc>
              <a:buNone/>
              <a:defRPr sz="2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1442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warm Divider 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4E1B92-2073-0747-8893-948267E24D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423"/>
          <a:stretch/>
        </p:blipFill>
        <p:spPr>
          <a:xfrm>
            <a:off x="0" y="396874"/>
            <a:ext cx="11378128" cy="6096001"/>
          </a:xfrm>
          <a:prstGeom prst="rect">
            <a:avLst/>
          </a:prstGeom>
        </p:spPr>
      </p:pic>
      <p:pic>
        <p:nvPicPr>
          <p:cNvPr id="12" name="Picture 11">
            <a:extLst>
              <a:ext uri="{FF2B5EF4-FFF2-40B4-BE49-F238E27FC236}">
                <a16:creationId xmlns:a16="http://schemas.microsoft.com/office/drawing/2014/main" id="{8E578BDC-E550-D547-955F-0196415A0B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701831"/>
            <a:ext cx="2796149" cy="6096001"/>
          </a:xfrm>
          <a:prstGeom prst="rect">
            <a:avLst/>
          </a:prstGeom>
        </p:spPr>
      </p:pic>
      <p:sp>
        <p:nvSpPr>
          <p:cNvPr id="2" name="Title 1">
            <a:extLst>
              <a:ext uri="{FF2B5EF4-FFF2-40B4-BE49-F238E27FC236}">
                <a16:creationId xmlns:a16="http://schemas.microsoft.com/office/drawing/2014/main" id="{65865F0D-4EFA-A14F-A91B-71CDAFD817C1}"/>
              </a:ext>
            </a:extLst>
          </p:cNvPr>
          <p:cNvSpPr>
            <a:spLocks noGrp="1"/>
          </p:cNvSpPr>
          <p:nvPr>
            <p:ph type="title"/>
          </p:nvPr>
        </p:nvSpPr>
        <p:spPr>
          <a:xfrm>
            <a:off x="6461295" y="4273826"/>
            <a:ext cx="4916833" cy="1849091"/>
          </a:xfrm>
        </p:spPr>
        <p:txBody>
          <a:bodyPr anchor="ctr"/>
          <a:lstStyle>
            <a:lvl1pPr algn="r">
              <a:defRPr sz="4200"/>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8453C8A4-DF2A-9049-B15B-228104A8E9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Tree>
    <p:extLst>
      <p:ext uri="{BB962C8B-B14F-4D97-AF65-F5344CB8AC3E}">
        <p14:creationId xmlns:p14="http://schemas.microsoft.com/office/powerpoint/2010/main" val="408647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warm Divider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5F0D-4EFA-A14F-A91B-71CDAFD817C1}"/>
              </a:ext>
            </a:extLst>
          </p:cNvPr>
          <p:cNvSpPr>
            <a:spLocks noGrp="1"/>
          </p:cNvSpPr>
          <p:nvPr>
            <p:ph type="title"/>
          </p:nvPr>
        </p:nvSpPr>
        <p:spPr>
          <a:xfrm>
            <a:off x="6461295" y="4273826"/>
            <a:ext cx="4916833" cy="1849091"/>
          </a:xfrm>
        </p:spPr>
        <p:txBody>
          <a:bodyPr anchor="ctr"/>
          <a:lstStyle>
            <a:lvl1pPr algn="r">
              <a:defRPr sz="4200"/>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bg1"/>
                </a:solidFill>
                <a:latin typeface="Manrope" pitchFamily="2" charset="0"/>
              </a:defRPr>
            </a:lvl1pPr>
          </a:lstStyle>
          <a:p>
            <a:fld id="{AE56D54A-ED8B-A54C-8191-4B3D674880D5}" type="slidenum">
              <a:rPr lang="en-US" smtClean="0"/>
              <a:pPr/>
              <a:t>‹#›</a:t>
            </a:fld>
            <a:endParaRPr lang="en-US" dirty="0"/>
          </a:p>
        </p:txBody>
      </p:sp>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1"/>
                </a:solidFill>
              </a:rPr>
              <a:t>Copyright © 2022. Confidential.</a:t>
            </a:r>
          </a:p>
        </p:txBody>
      </p:sp>
      <p:pic>
        <p:nvPicPr>
          <p:cNvPr id="15" name="Picture 14">
            <a:extLst>
              <a:ext uri="{FF2B5EF4-FFF2-40B4-BE49-F238E27FC236}">
                <a16:creationId xmlns:a16="http://schemas.microsoft.com/office/drawing/2014/main" id="{026B5057-8EE3-7F48-97A6-7A84A2500B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6478" y="6490199"/>
            <a:ext cx="698700" cy="136486"/>
          </a:xfrm>
          <a:prstGeom prst="rect">
            <a:avLst/>
          </a:prstGeom>
        </p:spPr>
      </p:pic>
      <p:pic>
        <p:nvPicPr>
          <p:cNvPr id="4" name="Picture 3" descr="Diagram&#10;&#10;Description automatically generated">
            <a:extLst>
              <a:ext uri="{FF2B5EF4-FFF2-40B4-BE49-F238E27FC236}">
                <a16:creationId xmlns:a16="http://schemas.microsoft.com/office/drawing/2014/main" id="{93ACD7C3-BB17-3446-A526-49BE7A47D2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384"/>
          <a:stretch/>
        </p:blipFill>
        <p:spPr>
          <a:xfrm>
            <a:off x="0" y="396874"/>
            <a:ext cx="11378127" cy="6093325"/>
          </a:xfrm>
          <a:prstGeom prst="rect">
            <a:avLst/>
          </a:prstGeom>
        </p:spPr>
      </p:pic>
      <p:pic>
        <p:nvPicPr>
          <p:cNvPr id="18" name="Picture 17" descr="Diagram&#10;&#10;Description automatically generated">
            <a:extLst>
              <a:ext uri="{FF2B5EF4-FFF2-40B4-BE49-F238E27FC236}">
                <a16:creationId xmlns:a16="http://schemas.microsoft.com/office/drawing/2014/main" id="{9ADE7D4C-63FC-3645-A7B4-5CCBDFCB77D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06938"/>
            <a:ext cx="2795601" cy="3646775"/>
          </a:xfrm>
          <a:prstGeom prst="rect">
            <a:avLst/>
          </a:prstGeom>
        </p:spPr>
      </p:pic>
    </p:spTree>
    <p:extLst>
      <p:ext uri="{BB962C8B-B14F-4D97-AF65-F5344CB8AC3E}">
        <p14:creationId xmlns:p14="http://schemas.microsoft.com/office/powerpoint/2010/main" val="1383932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warm Divider Dark">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4E1B92-2073-0747-8893-948267E24D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423"/>
          <a:stretch/>
        </p:blipFill>
        <p:spPr>
          <a:xfrm>
            <a:off x="0" y="396874"/>
            <a:ext cx="11378128" cy="6096001"/>
          </a:xfrm>
          <a:prstGeom prst="rect">
            <a:avLst/>
          </a:prstGeom>
        </p:spPr>
      </p:pic>
      <p:pic>
        <p:nvPicPr>
          <p:cNvPr id="12" name="Picture 11">
            <a:extLst>
              <a:ext uri="{FF2B5EF4-FFF2-40B4-BE49-F238E27FC236}">
                <a16:creationId xmlns:a16="http://schemas.microsoft.com/office/drawing/2014/main" id="{8E578BDC-E550-D547-955F-0196415A0B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701831"/>
            <a:ext cx="2796149" cy="6096001"/>
          </a:xfrm>
          <a:prstGeom prst="rect">
            <a:avLst/>
          </a:prstGeom>
        </p:spPr>
      </p:pic>
      <p:sp>
        <p:nvSpPr>
          <p:cNvPr id="2" name="Title 1">
            <a:extLst>
              <a:ext uri="{FF2B5EF4-FFF2-40B4-BE49-F238E27FC236}">
                <a16:creationId xmlns:a16="http://schemas.microsoft.com/office/drawing/2014/main" id="{65865F0D-4EFA-A14F-A91B-71CDAFD817C1}"/>
              </a:ext>
            </a:extLst>
          </p:cNvPr>
          <p:cNvSpPr>
            <a:spLocks noGrp="1"/>
          </p:cNvSpPr>
          <p:nvPr>
            <p:ph type="title"/>
          </p:nvPr>
        </p:nvSpPr>
        <p:spPr>
          <a:xfrm>
            <a:off x="6461295" y="4273826"/>
            <a:ext cx="4916833" cy="1849091"/>
          </a:xfrm>
        </p:spPr>
        <p:txBody>
          <a:bodyPr anchor="ctr"/>
          <a:lstStyle>
            <a:lvl1pPr algn="r">
              <a:defRPr sz="4200">
                <a:solidFill>
                  <a:schemeClr val="bg1"/>
                </a:solidFill>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9" name="Slide Number Placeholder 5">
            <a:extLst>
              <a:ext uri="{FF2B5EF4-FFF2-40B4-BE49-F238E27FC236}">
                <a16:creationId xmlns:a16="http://schemas.microsoft.com/office/drawing/2014/main" id="{B413B1D0-F2AF-ED44-BBF7-A169E667CDE6}"/>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Tree>
    <p:extLst>
      <p:ext uri="{BB962C8B-B14F-4D97-AF65-F5344CB8AC3E}">
        <p14:creationId xmlns:p14="http://schemas.microsoft.com/office/powerpoint/2010/main" val="420864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rcle Photo Divi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CEE5AF-634F-2C44-825F-AF80D96A477B}"/>
              </a:ext>
            </a:extLst>
          </p:cNvPr>
          <p:cNvSpPr/>
          <p:nvPr userDrawn="1"/>
        </p:nvSpPr>
        <p:spPr>
          <a:xfrm>
            <a:off x="0" y="5914663"/>
            <a:ext cx="12192000" cy="943337"/>
          </a:xfrm>
          <a:prstGeom prst="rect">
            <a:avLst/>
          </a:prstGeom>
          <a:gradFill>
            <a:gsLst>
              <a:gs pos="0">
                <a:schemeClr val="tx1">
                  <a:alpha val="0"/>
                </a:schemeClr>
              </a:gs>
              <a:gs pos="100000">
                <a:schemeClr val="tx1">
                  <a:alpha val="4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sp>
        <p:nvSpPr>
          <p:cNvPr id="6" name="Slide Number Placeholder 5">
            <a:extLst>
              <a:ext uri="{FF2B5EF4-FFF2-40B4-BE49-F238E27FC236}">
                <a16:creationId xmlns:a16="http://schemas.microsoft.com/office/drawing/2014/main" id="{FBE1C94C-4DCA-874B-B39D-6835B92423C8}"/>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7" name="Picture 6">
            <a:extLst>
              <a:ext uri="{FF2B5EF4-FFF2-40B4-BE49-F238E27FC236}">
                <a16:creationId xmlns:a16="http://schemas.microsoft.com/office/drawing/2014/main" id="{1E8F4A7B-F3DB-0541-A1AB-E992198DDB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8" name="Slide Number Placeholder 5">
            <a:extLst>
              <a:ext uri="{FF2B5EF4-FFF2-40B4-BE49-F238E27FC236}">
                <a16:creationId xmlns:a16="http://schemas.microsoft.com/office/drawing/2014/main" id="{CB6602E7-92E6-BD44-820A-9F80C4C203F9}"/>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bg1"/>
                </a:solidFill>
              </a:rPr>
              <a:t>Copyright © 2022. Confidential.</a:t>
            </a:r>
          </a:p>
        </p:txBody>
      </p:sp>
      <p:sp>
        <p:nvSpPr>
          <p:cNvPr id="9" name="Oval 8">
            <a:extLst>
              <a:ext uri="{FF2B5EF4-FFF2-40B4-BE49-F238E27FC236}">
                <a16:creationId xmlns:a16="http://schemas.microsoft.com/office/drawing/2014/main" id="{57ED0B9D-0660-1741-ACA8-43CF8F19C103}"/>
              </a:ext>
            </a:extLst>
          </p:cNvPr>
          <p:cNvSpPr/>
          <p:nvPr userDrawn="1"/>
        </p:nvSpPr>
        <p:spPr>
          <a:xfrm>
            <a:off x="6447098" y="-1145894"/>
            <a:ext cx="6574454" cy="6573726"/>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baseline="0" dirty="0">
              <a:latin typeface="Manrope" pitchFamily="2" charset="0"/>
            </a:endParaRPr>
          </a:p>
        </p:txBody>
      </p:sp>
      <p:sp>
        <p:nvSpPr>
          <p:cNvPr id="17" name="Text Placeholder 16">
            <a:extLst>
              <a:ext uri="{FF2B5EF4-FFF2-40B4-BE49-F238E27FC236}">
                <a16:creationId xmlns:a16="http://schemas.microsoft.com/office/drawing/2014/main" id="{343C4E32-FEC5-EA42-800E-9251E2FE36AF}"/>
              </a:ext>
            </a:extLst>
          </p:cNvPr>
          <p:cNvSpPr>
            <a:spLocks noGrp="1"/>
          </p:cNvSpPr>
          <p:nvPr>
            <p:ph type="body" sz="quarter" idx="11"/>
          </p:nvPr>
        </p:nvSpPr>
        <p:spPr>
          <a:xfrm>
            <a:off x="7462838" y="309563"/>
            <a:ext cx="4381500" cy="4151312"/>
          </a:xfrm>
        </p:spPr>
        <p:txBody>
          <a:bodyPr anchor="ctr"/>
          <a:lstStyle>
            <a:lvl1pPr algn="ctr">
              <a:defRPr sz="2200">
                <a:solidFill>
                  <a:schemeClr val="bg1"/>
                </a:solidFill>
              </a:defRPr>
            </a:lvl1pPr>
            <a:lvl2pPr algn="ctr">
              <a:defRPr sz="2200">
                <a:solidFill>
                  <a:schemeClr val="bg1"/>
                </a:solidFill>
              </a:defRPr>
            </a:lvl2pPr>
            <a:lvl3pPr algn="ctr">
              <a:defRPr sz="2200">
                <a:solidFill>
                  <a:schemeClr val="bg1"/>
                </a:solidFill>
              </a:defRPr>
            </a:lvl3pPr>
            <a:lvl4pPr algn="ctr">
              <a:defRPr sz="2200">
                <a:solidFill>
                  <a:schemeClr val="bg1"/>
                </a:solidFill>
              </a:defRPr>
            </a:lvl4pPr>
            <a:lvl5pPr algn="ctr">
              <a:defRPr sz="22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425CB949-464E-5A46-BE63-DC9AF9E5E40C}"/>
              </a:ext>
            </a:extLst>
          </p:cNvPr>
          <p:cNvSpPr>
            <a:spLocks noGrp="1"/>
          </p:cNvSpPr>
          <p:nvPr>
            <p:ph type="body" sz="quarter" idx="12" hasCustomPrompt="1"/>
          </p:nvPr>
        </p:nvSpPr>
        <p:spPr>
          <a:xfrm>
            <a:off x="955178" y="1353344"/>
            <a:ext cx="4381500" cy="4151312"/>
          </a:xfrm>
        </p:spPr>
        <p:txBody>
          <a:bodyPr anchor="ctr"/>
          <a:lstStyle>
            <a:lvl1pPr algn="ctr">
              <a:lnSpc>
                <a:spcPct val="100000"/>
              </a:lnSpc>
              <a:defRPr sz="2200">
                <a:solidFill>
                  <a:schemeClr val="accent1"/>
                </a:solidFill>
              </a:defRPr>
            </a:lvl1pPr>
            <a:lvl2pPr algn="ctr">
              <a:defRPr sz="2200">
                <a:solidFill>
                  <a:schemeClr val="bg1"/>
                </a:solidFill>
              </a:defRPr>
            </a:lvl2pPr>
            <a:lvl3pPr algn="ctr">
              <a:defRPr sz="2200">
                <a:solidFill>
                  <a:schemeClr val="bg1"/>
                </a:solidFill>
              </a:defRPr>
            </a:lvl3pPr>
            <a:lvl4pPr algn="ctr">
              <a:defRPr sz="2200">
                <a:solidFill>
                  <a:schemeClr val="bg1"/>
                </a:solidFill>
              </a:defRPr>
            </a:lvl4pPr>
            <a:lvl5pPr algn="ctr">
              <a:defRPr sz="2200">
                <a:solidFill>
                  <a:schemeClr val="bg1"/>
                </a:solidFill>
              </a:defRPr>
            </a:lvl5pPr>
          </a:lstStyle>
          <a:p>
            <a:pPr lvl="0"/>
            <a:r>
              <a:rPr lang="en-US" dirty="0"/>
              <a:t>Format &gt; Slide Background </a:t>
            </a:r>
            <a:br>
              <a:rPr lang="en-US" dirty="0"/>
            </a:br>
            <a:r>
              <a:rPr lang="en-US" dirty="0"/>
              <a:t>to insert a background image</a:t>
            </a:r>
          </a:p>
        </p:txBody>
      </p:sp>
    </p:spTree>
    <p:extLst>
      <p:ext uri="{BB962C8B-B14F-4D97-AF65-F5344CB8AC3E}">
        <p14:creationId xmlns:p14="http://schemas.microsoft.com/office/powerpoint/2010/main" val="2000319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Divider 1">
    <p:spTree>
      <p:nvGrpSpPr>
        <p:cNvPr id="1" name=""/>
        <p:cNvGrpSpPr/>
        <p:nvPr/>
      </p:nvGrpSpPr>
      <p:grpSpPr>
        <a:xfrm>
          <a:off x="0" y="0"/>
          <a:ext cx="0" cy="0"/>
          <a:chOff x="0" y="0"/>
          <a:chExt cx="0" cy="0"/>
        </a:xfrm>
      </p:grpSpPr>
      <p:pic>
        <p:nvPicPr>
          <p:cNvPr id="4" name="Picture 3" descr="A person sitting in front of a window&#10;&#10;Description automatically generated">
            <a:extLst>
              <a:ext uri="{FF2B5EF4-FFF2-40B4-BE49-F238E27FC236}">
                <a16:creationId xmlns:a16="http://schemas.microsoft.com/office/drawing/2014/main" id="{B3A9162A-3659-424D-B0D6-95FC43A444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27" name="Picture 26" descr="Background pattern&#10;&#10;Description automatically generated">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2490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01D4BBAC-770F-7D4A-AF2D-D19DF97CAD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9" name="Slide Number Placeholder 5">
            <a:extLst>
              <a:ext uri="{FF2B5EF4-FFF2-40B4-BE49-F238E27FC236}">
                <a16:creationId xmlns:a16="http://schemas.microsoft.com/office/drawing/2014/main" id="{6B0BFD02-04CE-054B-BEAE-D7308D234AD0}"/>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10" name="Content Placeholder 2">
            <a:extLst>
              <a:ext uri="{FF2B5EF4-FFF2-40B4-BE49-F238E27FC236}">
                <a16:creationId xmlns:a16="http://schemas.microsoft.com/office/drawing/2014/main" id="{DE97CD52-8BED-4627-9DB0-11020EB19FEB}"/>
              </a:ext>
            </a:extLst>
          </p:cNvPr>
          <p:cNvSpPr>
            <a:spLocks noGrp="1"/>
          </p:cNvSpPr>
          <p:nvPr>
            <p:ph idx="1"/>
          </p:nvPr>
        </p:nvSpPr>
        <p:spPr>
          <a:xfrm>
            <a:off x="429627" y="475820"/>
            <a:ext cx="11199155" cy="4917983"/>
          </a:xfrm>
        </p:spPr>
        <p:txBody>
          <a:bodyPr/>
          <a:lstStyle>
            <a:lvl1pPr>
              <a:defRPr sz="2400"/>
            </a:lvl1pPr>
          </a:lstStyle>
          <a:p>
            <a:pPr lvl="0"/>
            <a:r>
              <a:rPr lang="en-US"/>
              <a:t>Click to edit Master text styles</a:t>
            </a:r>
          </a:p>
        </p:txBody>
      </p:sp>
      <p:sp>
        <p:nvSpPr>
          <p:cNvPr id="11" name="Title 1">
            <a:extLst>
              <a:ext uri="{FF2B5EF4-FFF2-40B4-BE49-F238E27FC236}">
                <a16:creationId xmlns:a16="http://schemas.microsoft.com/office/drawing/2014/main" id="{FDAE7909-CEF8-4C56-B062-A11C27B240A2}"/>
              </a:ext>
            </a:extLst>
          </p:cNvPr>
          <p:cNvSpPr>
            <a:spLocks noGrp="1"/>
          </p:cNvSpPr>
          <p:nvPr>
            <p:ph type="title"/>
          </p:nvPr>
        </p:nvSpPr>
        <p:spPr>
          <a:xfrm>
            <a:off x="429627" y="5544272"/>
            <a:ext cx="7284900" cy="745317"/>
          </a:xfrm>
        </p:spPr>
        <p:txBody>
          <a:bodyPr anchor="b"/>
          <a:lstStyle>
            <a:lvl1pPr>
              <a:defRPr sz="4000" b="0" i="0">
                <a:latin typeface="Manrope"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972332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Divider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0378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Divid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C01921-C49A-6445-AFC6-4065D1FDFC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87987"/>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08076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Divider 4">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4600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Divider 5">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44754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Divider 5">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4173" y="0"/>
            <a:ext cx="11237826"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73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Divider 6">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27263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Divider 7">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9D49AB7B-2ADB-224B-88FA-C3DF07F221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0" name="Rectangle 19">
            <a:extLst>
              <a:ext uri="{FF2B5EF4-FFF2-40B4-BE49-F238E27FC236}">
                <a16:creationId xmlns:a16="http://schemas.microsoft.com/office/drawing/2014/main" id="{DDE761D7-EDC4-4946-AD53-61D21BD72A60}"/>
              </a:ext>
            </a:extLst>
          </p:cNvPr>
          <p:cNvSpPr/>
          <p:nvPr userDrawn="1"/>
        </p:nvSpPr>
        <p:spPr>
          <a:xfrm>
            <a:off x="1" y="0"/>
            <a:ext cx="6240378" cy="6870023"/>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9" name="Picture 8" descr="Background pattern&#10;&#10;Description automatically generated">
            <a:extLst>
              <a:ext uri="{FF2B5EF4-FFF2-40B4-BE49-F238E27FC236}">
                <a16:creationId xmlns:a16="http://schemas.microsoft.com/office/drawing/2014/main" id="{183C2BB3-849B-FF48-8B14-871CD5562F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2895"/>
          <a:stretch/>
        </p:blipFill>
        <p:spPr>
          <a:xfrm>
            <a:off x="0" y="0"/>
            <a:ext cx="8181474" cy="6858000"/>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429627" y="1411705"/>
            <a:ext cx="4816141" cy="4238485"/>
          </a:xfrm>
        </p:spPr>
        <p:txBody>
          <a:bodyPr anchor="ctr"/>
          <a:lstStyle>
            <a:lvl1pP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80229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Divider 7">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7" cy="6858000"/>
          </a:xfrm>
          <a:prstGeom prst="rect">
            <a:avLst/>
          </a:prstGeom>
        </p:spPr>
      </p:pic>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10" name="Picture 9">
            <a:extLst>
              <a:ext uri="{FF2B5EF4-FFF2-40B4-BE49-F238E27FC236}">
                <a16:creationId xmlns:a16="http://schemas.microsoft.com/office/drawing/2014/main" id="{3F95DD1D-9EB8-8A44-A2C4-93773762F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603" r="-3470"/>
          <a:stretch/>
        </p:blipFill>
        <p:spPr>
          <a:xfrm>
            <a:off x="-1" y="287537"/>
            <a:ext cx="6695269" cy="4580015"/>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955178" y="4175288"/>
            <a:ext cx="5740090" cy="1959600"/>
          </a:xfrm>
        </p:spPr>
        <p:txBody>
          <a:bodyPr anchor="ct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66434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Divider 8">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11" y="0"/>
            <a:ext cx="12191997" cy="6858000"/>
          </a:xfrm>
          <a:prstGeom prst="rect">
            <a:avLst/>
          </a:prstGeom>
        </p:spPr>
      </p:pic>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bg1"/>
                </a:solidFill>
              </a:rPr>
              <a:t>Copyright © 2022. Confidential.</a:t>
            </a:r>
          </a:p>
        </p:txBody>
      </p:sp>
      <p:pic>
        <p:nvPicPr>
          <p:cNvPr id="10" name="Picture 9">
            <a:extLst>
              <a:ext uri="{FF2B5EF4-FFF2-40B4-BE49-F238E27FC236}">
                <a16:creationId xmlns:a16="http://schemas.microsoft.com/office/drawing/2014/main" id="{3F95DD1D-9EB8-8A44-A2C4-93773762F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603" r="-3470"/>
          <a:stretch/>
        </p:blipFill>
        <p:spPr>
          <a:xfrm>
            <a:off x="-1" y="287537"/>
            <a:ext cx="6695269" cy="4580015"/>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955178" y="4175288"/>
            <a:ext cx="5740090" cy="1959600"/>
          </a:xfrm>
        </p:spPr>
        <p:txBody>
          <a:bodyPr anchor="ct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32998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Divider 9">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12191997" cy="6858000"/>
          </a:xfrm>
          <a:prstGeom prst="rect">
            <a:avLst/>
          </a:prstGeom>
        </p:spPr>
      </p:pic>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10" name="Picture 9">
            <a:extLst>
              <a:ext uri="{FF2B5EF4-FFF2-40B4-BE49-F238E27FC236}">
                <a16:creationId xmlns:a16="http://schemas.microsoft.com/office/drawing/2014/main" id="{3F95DD1D-9EB8-8A44-A2C4-93773762F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603" r="-3470"/>
          <a:stretch/>
        </p:blipFill>
        <p:spPr>
          <a:xfrm>
            <a:off x="-1" y="287537"/>
            <a:ext cx="6695269" cy="4580015"/>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955178" y="4175288"/>
            <a:ext cx="5740090" cy="1959600"/>
          </a:xfrm>
        </p:spPr>
        <p:txBody>
          <a:bodyPr anchor="ct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4654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head, 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48E4BE-A1AA-8A41-82D6-56BD29C19C53}"/>
              </a:ext>
            </a:extLst>
          </p:cNvPr>
          <p:cNvSpPr>
            <a:spLocks noGrp="1"/>
          </p:cNvSpPr>
          <p:nvPr>
            <p:ph idx="1"/>
          </p:nvPr>
        </p:nvSpPr>
        <p:spPr>
          <a:xfrm>
            <a:off x="429627" y="475820"/>
            <a:ext cx="11199156" cy="3772089"/>
          </a:xfrm>
        </p:spPr>
        <p:txBody>
          <a:bodyPr/>
          <a:lstStyle>
            <a:lvl1pPr>
              <a:defRPr sz="2400"/>
            </a:lvl1pPr>
          </a:lstStyle>
          <a:p>
            <a:pPr lvl="0"/>
            <a:r>
              <a:rPr lang="en-US"/>
              <a:t>Click to edit Master text styles</a:t>
            </a:r>
          </a:p>
        </p:txBody>
      </p:sp>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785EC7A7-3DB3-A247-8036-FC8A8890BF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8" name="Slide Number Placeholder 5">
            <a:extLst>
              <a:ext uri="{FF2B5EF4-FFF2-40B4-BE49-F238E27FC236}">
                <a16:creationId xmlns:a16="http://schemas.microsoft.com/office/drawing/2014/main" id="{53479624-CE44-6E4B-BA28-DB402DEFBD96}"/>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9" name="Title 1">
            <a:extLst>
              <a:ext uri="{FF2B5EF4-FFF2-40B4-BE49-F238E27FC236}">
                <a16:creationId xmlns:a16="http://schemas.microsoft.com/office/drawing/2014/main" id="{90652DF5-E081-4BB8-978A-346A14652AB7}"/>
              </a:ext>
            </a:extLst>
          </p:cNvPr>
          <p:cNvSpPr>
            <a:spLocks noGrp="1"/>
          </p:cNvSpPr>
          <p:nvPr>
            <p:ph type="title"/>
          </p:nvPr>
        </p:nvSpPr>
        <p:spPr>
          <a:xfrm>
            <a:off x="429627" y="4963784"/>
            <a:ext cx="5095459" cy="1325806"/>
          </a:xfrm>
        </p:spPr>
        <p:txBody>
          <a:bodyPr anchor="t"/>
          <a:lstStyle>
            <a:lvl1pPr>
              <a:defRPr sz="4000" b="0" i="0">
                <a:latin typeface="Manrope" pitchFamily="2" charset="0"/>
              </a:defRPr>
            </a:lvl1pPr>
          </a:lstStyle>
          <a:p>
            <a:r>
              <a:rPr lang="en-US"/>
              <a:t>Click to edit Master title style</a:t>
            </a:r>
            <a:endParaRPr lang="en-US" dirty="0"/>
          </a:p>
        </p:txBody>
      </p:sp>
      <p:sp>
        <p:nvSpPr>
          <p:cNvPr id="10" name="Text Placeholder 6">
            <a:extLst>
              <a:ext uri="{FF2B5EF4-FFF2-40B4-BE49-F238E27FC236}">
                <a16:creationId xmlns:a16="http://schemas.microsoft.com/office/drawing/2014/main" id="{451EBBC3-FD13-44AA-A650-5AC5374EBBDA}"/>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spTree>
    <p:extLst>
      <p:ext uri="{BB962C8B-B14F-4D97-AF65-F5344CB8AC3E}">
        <p14:creationId xmlns:p14="http://schemas.microsoft.com/office/powerpoint/2010/main" val="13054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Divider 10">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E1A479A-68A6-C541-A915-407B3BDCD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11" y="0"/>
            <a:ext cx="12191997" cy="6858000"/>
          </a:xfrm>
          <a:prstGeom prst="rect">
            <a:avLst/>
          </a:prstGeom>
        </p:spPr>
      </p:pic>
      <p:sp>
        <p:nvSpPr>
          <p:cNvPr id="7" name="Slide Number Placeholder 5">
            <a:extLst>
              <a:ext uri="{FF2B5EF4-FFF2-40B4-BE49-F238E27FC236}">
                <a16:creationId xmlns:a16="http://schemas.microsoft.com/office/drawing/2014/main" id="{F3015414-2CEC-8E4C-935A-07CFB90A54E0}"/>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a:extLst>
              <a:ext uri="{FF2B5EF4-FFF2-40B4-BE49-F238E27FC236}">
                <a16:creationId xmlns:a16="http://schemas.microsoft.com/office/drawing/2014/main" id="{8453C8A4-DF2A-9049-B15B-228104A8E9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13" name="Slide Number Placeholder 5">
            <a:extLst>
              <a:ext uri="{FF2B5EF4-FFF2-40B4-BE49-F238E27FC236}">
                <a16:creationId xmlns:a16="http://schemas.microsoft.com/office/drawing/2014/main" id="{F78CB549-D219-7D41-8BAD-138934C00C7E}"/>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bg1"/>
                </a:solidFill>
              </a:rPr>
              <a:t>Copyright © 2022. Confidential.</a:t>
            </a:r>
          </a:p>
        </p:txBody>
      </p:sp>
      <p:pic>
        <p:nvPicPr>
          <p:cNvPr id="10" name="Picture 9">
            <a:extLst>
              <a:ext uri="{FF2B5EF4-FFF2-40B4-BE49-F238E27FC236}">
                <a16:creationId xmlns:a16="http://schemas.microsoft.com/office/drawing/2014/main" id="{3F95DD1D-9EB8-8A44-A2C4-93773762F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603" r="-3470"/>
          <a:stretch/>
        </p:blipFill>
        <p:spPr>
          <a:xfrm>
            <a:off x="-1" y="287537"/>
            <a:ext cx="6695269" cy="4580015"/>
          </a:xfrm>
          <a:prstGeom prst="rect">
            <a:avLst/>
          </a:prstGeom>
        </p:spPr>
      </p:pic>
      <p:sp>
        <p:nvSpPr>
          <p:cNvPr id="21" name="Title 1">
            <a:extLst>
              <a:ext uri="{FF2B5EF4-FFF2-40B4-BE49-F238E27FC236}">
                <a16:creationId xmlns:a16="http://schemas.microsoft.com/office/drawing/2014/main" id="{6FDEABE2-A5E6-F54F-9B9F-80590BC5A5FC}"/>
              </a:ext>
            </a:extLst>
          </p:cNvPr>
          <p:cNvSpPr>
            <a:spLocks noGrp="1"/>
          </p:cNvSpPr>
          <p:nvPr>
            <p:ph type="title"/>
          </p:nvPr>
        </p:nvSpPr>
        <p:spPr>
          <a:xfrm>
            <a:off x="955178" y="4175288"/>
            <a:ext cx="5740090" cy="1959600"/>
          </a:xfrm>
        </p:spPr>
        <p:txBody>
          <a:bodyPr anchor="ctr"/>
          <a:lstStyle>
            <a:lvl1pPr algn="ctr">
              <a:defRPr sz="4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9306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0623DF9-7294-294C-963B-96404BD321D5}"/>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14" name="Picture 13" descr="A person wearing a suit and tie&#10;&#10;Description automatically generated">
            <a:extLst>
              <a:ext uri="{FF2B5EF4-FFF2-40B4-BE49-F238E27FC236}">
                <a16:creationId xmlns:a16="http://schemas.microsoft.com/office/drawing/2014/main" id="{1DB256FC-D78E-0949-A6DC-45003CF9C1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98"/>
            <a:ext cx="12192000" cy="6860497"/>
          </a:xfrm>
          <a:prstGeom prst="rect">
            <a:avLst/>
          </a:prstGeom>
        </p:spPr>
      </p:pic>
      <p:pic>
        <p:nvPicPr>
          <p:cNvPr id="16" name="Picture 15">
            <a:extLst>
              <a:ext uri="{FF2B5EF4-FFF2-40B4-BE49-F238E27FC236}">
                <a16:creationId xmlns:a16="http://schemas.microsoft.com/office/drawing/2014/main" id="{0E321435-A03B-1248-939A-0CFDABF0581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24828" y="5955505"/>
            <a:ext cx="1558041" cy="304354"/>
          </a:xfrm>
          <a:prstGeom prst="rect">
            <a:avLst/>
          </a:prstGeom>
        </p:spPr>
      </p:pic>
      <p:sp>
        <p:nvSpPr>
          <p:cNvPr id="18" name="Title 1">
            <a:extLst>
              <a:ext uri="{FF2B5EF4-FFF2-40B4-BE49-F238E27FC236}">
                <a16:creationId xmlns:a16="http://schemas.microsoft.com/office/drawing/2014/main" id="{F4BD440C-435D-B04B-A2CD-4FCA10E84398}"/>
              </a:ext>
            </a:extLst>
          </p:cNvPr>
          <p:cNvSpPr>
            <a:spLocks noGrp="1"/>
          </p:cNvSpPr>
          <p:nvPr>
            <p:ph type="title" hasCustomPrompt="1"/>
          </p:nvPr>
        </p:nvSpPr>
        <p:spPr>
          <a:xfrm>
            <a:off x="429628" y="2885032"/>
            <a:ext cx="4349862" cy="1323313"/>
          </a:xfrm>
        </p:spPr>
        <p:txBody>
          <a:bodyPr anchor="b"/>
          <a:lstStyle>
            <a:lvl1pPr algn="ctr">
              <a:defRPr sz="4200">
                <a:solidFill>
                  <a:schemeClr val="bg1"/>
                </a:solidFill>
              </a:defRPr>
            </a:lvl1pPr>
          </a:lstStyle>
          <a:p>
            <a:r>
              <a:rPr lang="en-US" dirty="0"/>
              <a:t>Thank You</a:t>
            </a:r>
          </a:p>
        </p:txBody>
      </p:sp>
      <p:sp>
        <p:nvSpPr>
          <p:cNvPr id="3" name="Text Placeholder 2">
            <a:extLst>
              <a:ext uri="{FF2B5EF4-FFF2-40B4-BE49-F238E27FC236}">
                <a16:creationId xmlns:a16="http://schemas.microsoft.com/office/drawing/2014/main" id="{87B56CF4-51F9-AC43-A10E-5F6945AFC6D2}"/>
              </a:ext>
            </a:extLst>
          </p:cNvPr>
          <p:cNvSpPr>
            <a:spLocks noGrp="1"/>
          </p:cNvSpPr>
          <p:nvPr>
            <p:ph type="body" sz="quarter" idx="10" hasCustomPrompt="1"/>
          </p:nvPr>
        </p:nvSpPr>
        <p:spPr>
          <a:xfrm>
            <a:off x="430213" y="4208463"/>
            <a:ext cx="4349750" cy="1217612"/>
          </a:xfrm>
        </p:spPr>
        <p:txBody>
          <a:bodyPr/>
          <a:lstStyle>
            <a:lvl1pPr algn="ct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Contact Information</a:t>
            </a:r>
          </a:p>
        </p:txBody>
      </p:sp>
    </p:spTree>
    <p:extLst>
      <p:ext uri="{BB962C8B-B14F-4D97-AF65-F5344CB8AC3E}">
        <p14:creationId xmlns:p14="http://schemas.microsoft.com/office/powerpoint/2010/main" val="1588132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0623DF9-7294-294C-963B-96404BD321D5}"/>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8" name="Picture 7" descr="A picture containing person, indoor, person, holding&#10;&#10;Description automatically generated">
            <a:extLst>
              <a:ext uri="{FF2B5EF4-FFF2-40B4-BE49-F238E27FC236}">
                <a16:creationId xmlns:a16="http://schemas.microsoft.com/office/drawing/2014/main" id="{DFDA5619-70AA-B349-A2B6-D8A74F3B6D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0F7C4D1-3241-AB40-92A9-291667CE86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066" y="3267214"/>
            <a:ext cx="3460623" cy="676015"/>
          </a:xfrm>
          <a:prstGeom prst="rect">
            <a:avLst/>
          </a:prstGeom>
        </p:spPr>
      </p:pic>
      <p:sp>
        <p:nvSpPr>
          <p:cNvPr id="15" name="Text Placeholder 14">
            <a:extLst>
              <a:ext uri="{FF2B5EF4-FFF2-40B4-BE49-F238E27FC236}">
                <a16:creationId xmlns:a16="http://schemas.microsoft.com/office/drawing/2014/main" id="{0537FE31-E3EE-5E4A-962D-622617116722}"/>
              </a:ext>
            </a:extLst>
          </p:cNvPr>
          <p:cNvSpPr>
            <a:spLocks noGrp="1"/>
          </p:cNvSpPr>
          <p:nvPr>
            <p:ph type="body" sz="quarter" idx="15"/>
          </p:nvPr>
        </p:nvSpPr>
        <p:spPr>
          <a:xfrm>
            <a:off x="6915150" y="4409954"/>
            <a:ext cx="4719638" cy="563684"/>
          </a:xfrm>
        </p:spPr>
        <p:txBody>
          <a:bodyPr/>
          <a:lstStyle>
            <a:lvl1pPr algn="ctr">
              <a:defRPr sz="2400">
                <a:solidFill>
                  <a:schemeClr val="bg1"/>
                </a:solidFill>
              </a:defRPr>
            </a:lvl1pPr>
            <a:lvl2pPr>
              <a:defRPr sz="2100">
                <a:solidFill>
                  <a:schemeClr val="bg1"/>
                </a:solidFill>
              </a:defRPr>
            </a:lvl2pPr>
            <a:lvl3pPr>
              <a:defRPr sz="21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p:txBody>
      </p:sp>
      <p:sp>
        <p:nvSpPr>
          <p:cNvPr id="17" name="Text Placeholder 16">
            <a:extLst>
              <a:ext uri="{FF2B5EF4-FFF2-40B4-BE49-F238E27FC236}">
                <a16:creationId xmlns:a16="http://schemas.microsoft.com/office/drawing/2014/main" id="{03969D62-B958-1445-8AEA-62690CC0C7FD}"/>
              </a:ext>
            </a:extLst>
          </p:cNvPr>
          <p:cNvSpPr>
            <a:spLocks noGrp="1"/>
          </p:cNvSpPr>
          <p:nvPr>
            <p:ph type="body" sz="quarter" idx="16"/>
          </p:nvPr>
        </p:nvSpPr>
        <p:spPr>
          <a:xfrm>
            <a:off x="7119938" y="5164138"/>
            <a:ext cx="4351337" cy="998537"/>
          </a:xfrm>
        </p:spPr>
        <p:txBody>
          <a:bodyPr anchor="t"/>
          <a:lstStyle>
            <a:lvl1pPr algn="ctr">
              <a:lnSpc>
                <a:spcPct val="100000"/>
              </a:lnSpc>
              <a:spcBef>
                <a:spcPts val="0"/>
              </a:spcBef>
              <a:defRPr sz="2000">
                <a:solidFill>
                  <a:schemeClr val="accent1"/>
                </a:solidFill>
              </a:defRPr>
            </a:lvl1pPr>
            <a:lvl2pPr algn="ctr">
              <a:defRPr sz="1600">
                <a:solidFill>
                  <a:schemeClr val="accent1"/>
                </a:solidFill>
              </a:defRPr>
            </a:lvl2pPr>
            <a:lvl3pPr algn="ctr">
              <a:defRPr sz="1600">
                <a:solidFill>
                  <a:schemeClr val="accent1"/>
                </a:solidFill>
              </a:defRPr>
            </a:lvl3pPr>
            <a:lvl4pPr algn="ctr">
              <a:defRPr sz="1600">
                <a:solidFill>
                  <a:schemeClr val="accent1"/>
                </a:solidFill>
              </a:defRPr>
            </a:lvl4pPr>
            <a:lvl5pPr algn="ctr">
              <a:defRPr sz="1600">
                <a:solidFill>
                  <a:schemeClr val="accent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43B7C3EB-F30B-BE4B-8DAB-6A5B07ED5BAE}"/>
              </a:ext>
            </a:extLst>
          </p:cNvPr>
          <p:cNvSpPr>
            <a:spLocks noGrp="1"/>
          </p:cNvSpPr>
          <p:nvPr>
            <p:ph type="body" sz="quarter" idx="17"/>
          </p:nvPr>
        </p:nvSpPr>
        <p:spPr>
          <a:xfrm>
            <a:off x="7119938" y="6162675"/>
            <a:ext cx="4351337" cy="466725"/>
          </a:xfrm>
        </p:spPr>
        <p:txBody>
          <a:bodyPr/>
          <a:lstStyle>
            <a:lvl1pPr algn="ctr">
              <a:defRPr sz="1600" b="0" i="0">
                <a:solidFill>
                  <a:schemeClr val="accent1"/>
                </a:solidFill>
                <a:latin typeface="Manrope" pitchFamily="2" charset="0"/>
              </a:defRPr>
            </a:lvl1pPr>
            <a:lvl2pPr algn="ctr">
              <a:defRPr sz="1200" b="1">
                <a:solidFill>
                  <a:schemeClr val="accent1"/>
                </a:solidFill>
              </a:defRPr>
            </a:lvl2pPr>
            <a:lvl3pPr algn="ctr">
              <a:defRPr sz="1200" b="1">
                <a:solidFill>
                  <a:schemeClr val="accent1"/>
                </a:solidFill>
              </a:defRPr>
            </a:lvl3pPr>
            <a:lvl4pPr algn="ctr">
              <a:defRPr sz="1200" b="1">
                <a:solidFill>
                  <a:schemeClr val="accent1"/>
                </a:solidFill>
              </a:defRPr>
            </a:lvl4pPr>
            <a:lvl5pPr algn="ctr">
              <a:defRPr sz="1200"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88395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it Content and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E42841-17FE-7248-9727-DC93DF0FC8F9}"/>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pic>
        <p:nvPicPr>
          <p:cNvPr id="10" name="Picture 9" descr="A close up of a logo&#10;&#10;Description automatically generated">
            <a:extLst>
              <a:ext uri="{FF2B5EF4-FFF2-40B4-BE49-F238E27FC236}">
                <a16:creationId xmlns:a16="http://schemas.microsoft.com/office/drawing/2014/main" id="{527706EF-D494-3843-AC7D-55BFBFF9F41C}"/>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6096000" y="0"/>
            <a:ext cx="2869580" cy="3430580"/>
          </a:xfrm>
          <a:prstGeom prst="rect">
            <a:avLst/>
          </a:prstGeom>
        </p:spPr>
      </p:pic>
      <p:pic>
        <p:nvPicPr>
          <p:cNvPr id="11" name="Picture 10" descr="A close up of a logo&#10;&#10;Description automatically generated">
            <a:extLst>
              <a:ext uri="{FF2B5EF4-FFF2-40B4-BE49-F238E27FC236}">
                <a16:creationId xmlns:a16="http://schemas.microsoft.com/office/drawing/2014/main" id="{B21E9A15-9F16-6A44-AC2A-8232C919ACFD}"/>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6095998" y="3429445"/>
            <a:ext cx="2869581" cy="34305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18E2D09D-7737-FE40-BA32-5893D4673CC6}"/>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8965580" y="0"/>
            <a:ext cx="3226420" cy="3430580"/>
          </a:xfrm>
          <a:prstGeom prst="rect">
            <a:avLst/>
          </a:prstGeom>
        </p:spPr>
      </p:pic>
      <p:pic>
        <p:nvPicPr>
          <p:cNvPr id="13" name="Picture 12" descr="A close up of a logo&#10;&#10;Description automatically generated">
            <a:extLst>
              <a:ext uri="{FF2B5EF4-FFF2-40B4-BE49-F238E27FC236}">
                <a16:creationId xmlns:a16="http://schemas.microsoft.com/office/drawing/2014/main" id="{AC38A0C6-C478-8A48-8ABA-A794D7C0CAB2}"/>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8965580" y="3429445"/>
            <a:ext cx="3226420" cy="3430580"/>
          </a:xfrm>
          <a:prstGeom prst="rect">
            <a:avLst/>
          </a:prstGeom>
        </p:spPr>
      </p:pic>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785EC7A7-3DB3-A247-8036-FC8A8890B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9" name="Slide Number Placeholder 5">
            <a:extLst>
              <a:ext uri="{FF2B5EF4-FFF2-40B4-BE49-F238E27FC236}">
                <a16:creationId xmlns:a16="http://schemas.microsoft.com/office/drawing/2014/main" id="{A4735192-401C-F344-9348-637AD4477D78}"/>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14" name="Content Placeholder 2">
            <a:extLst>
              <a:ext uri="{FF2B5EF4-FFF2-40B4-BE49-F238E27FC236}">
                <a16:creationId xmlns:a16="http://schemas.microsoft.com/office/drawing/2014/main" id="{562E0370-96AF-4CA0-83E1-611A43BDD1E3}"/>
              </a:ext>
            </a:extLst>
          </p:cNvPr>
          <p:cNvSpPr>
            <a:spLocks noGrp="1"/>
          </p:cNvSpPr>
          <p:nvPr>
            <p:ph idx="1"/>
          </p:nvPr>
        </p:nvSpPr>
        <p:spPr>
          <a:xfrm>
            <a:off x="429627" y="511190"/>
            <a:ext cx="5166104" cy="3688569"/>
          </a:xfrm>
        </p:spPr>
        <p:txBody>
          <a:bodyPr/>
          <a:lstStyle>
            <a:lvl1pPr>
              <a:defRPr sz="2000"/>
            </a:lvl1pPr>
          </a:lstStyle>
          <a:p>
            <a:pPr lvl="0"/>
            <a:r>
              <a:rPr lang="en-US"/>
              <a:t>Click to edit Master text styles</a:t>
            </a:r>
          </a:p>
        </p:txBody>
      </p:sp>
      <p:sp>
        <p:nvSpPr>
          <p:cNvPr id="15" name="Title 1">
            <a:extLst>
              <a:ext uri="{FF2B5EF4-FFF2-40B4-BE49-F238E27FC236}">
                <a16:creationId xmlns:a16="http://schemas.microsoft.com/office/drawing/2014/main" id="{185B3FEE-A66B-43CD-96F2-2580A0B2F136}"/>
              </a:ext>
            </a:extLst>
          </p:cNvPr>
          <p:cNvSpPr>
            <a:spLocks noGrp="1"/>
          </p:cNvSpPr>
          <p:nvPr>
            <p:ph type="title"/>
          </p:nvPr>
        </p:nvSpPr>
        <p:spPr>
          <a:xfrm>
            <a:off x="429627" y="4963784"/>
            <a:ext cx="5095459" cy="1325806"/>
          </a:xfrm>
        </p:spPr>
        <p:txBody>
          <a:bodyPr anchor="t"/>
          <a:lstStyle>
            <a:lvl1pPr>
              <a:defRPr sz="4000" b="0" i="0">
                <a:latin typeface="Manrope" pitchFamily="2" charset="0"/>
              </a:defRPr>
            </a:lvl1pPr>
          </a:lstStyle>
          <a:p>
            <a:r>
              <a:rPr lang="en-US"/>
              <a:t>Click to edit Master title style</a:t>
            </a:r>
            <a:endParaRPr lang="en-US" dirty="0"/>
          </a:p>
        </p:txBody>
      </p:sp>
      <p:sp>
        <p:nvSpPr>
          <p:cNvPr id="16" name="Text Placeholder 6">
            <a:extLst>
              <a:ext uri="{FF2B5EF4-FFF2-40B4-BE49-F238E27FC236}">
                <a16:creationId xmlns:a16="http://schemas.microsoft.com/office/drawing/2014/main" id="{FA46E69F-BCA8-4572-833C-95518B51F682}"/>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spTree>
    <p:extLst>
      <p:ext uri="{BB962C8B-B14F-4D97-AF65-F5344CB8AC3E}">
        <p14:creationId xmlns:p14="http://schemas.microsoft.com/office/powerpoint/2010/main" val="4031622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Content and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C9F4E0-DD1D-D347-BA91-2548696636D2}"/>
              </a:ext>
            </a:extLst>
          </p:cNvPr>
          <p:cNvSpPr/>
          <p:nvPr userDrawn="1"/>
        </p:nvSpPr>
        <p:spPr>
          <a:xfrm>
            <a:off x="6096000" y="-405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sp>
        <p:nvSpPr>
          <p:cNvPr id="8" name="Picture Placeholder 7">
            <a:extLst>
              <a:ext uri="{FF2B5EF4-FFF2-40B4-BE49-F238E27FC236}">
                <a16:creationId xmlns:a16="http://schemas.microsoft.com/office/drawing/2014/main" id="{8A65025A-FC8C-B845-8D65-F5632C19A2DA}"/>
              </a:ext>
            </a:extLst>
          </p:cNvPr>
          <p:cNvSpPr>
            <a:spLocks noGrp="1"/>
          </p:cNvSpPr>
          <p:nvPr>
            <p:ph type="pic" sz="quarter" idx="11"/>
          </p:nvPr>
        </p:nvSpPr>
        <p:spPr>
          <a:xfrm>
            <a:off x="6096000" y="0"/>
            <a:ext cx="6096000" cy="6858000"/>
          </a:xfrm>
        </p:spPr>
        <p:txBody>
          <a:body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785EC7A7-3DB3-A247-8036-FC8A8890BF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9" name="Slide Number Placeholder 5">
            <a:extLst>
              <a:ext uri="{FF2B5EF4-FFF2-40B4-BE49-F238E27FC236}">
                <a16:creationId xmlns:a16="http://schemas.microsoft.com/office/drawing/2014/main" id="{A4735192-401C-F344-9348-637AD4477D78}"/>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11" name="Content Placeholder 2">
            <a:extLst>
              <a:ext uri="{FF2B5EF4-FFF2-40B4-BE49-F238E27FC236}">
                <a16:creationId xmlns:a16="http://schemas.microsoft.com/office/drawing/2014/main" id="{64F1D546-26F3-A04B-8220-1EF72C7F7C0C}"/>
              </a:ext>
            </a:extLst>
          </p:cNvPr>
          <p:cNvSpPr>
            <a:spLocks noGrp="1"/>
          </p:cNvSpPr>
          <p:nvPr>
            <p:ph idx="1"/>
          </p:nvPr>
        </p:nvSpPr>
        <p:spPr>
          <a:xfrm>
            <a:off x="429627" y="511190"/>
            <a:ext cx="5166104" cy="3688569"/>
          </a:xfrm>
        </p:spPr>
        <p:txBody>
          <a:bodyPr/>
          <a:lstStyle>
            <a:lvl1pPr>
              <a:defRPr sz="2000"/>
            </a:lvl1pPr>
          </a:lstStyle>
          <a:p>
            <a:pPr lvl="0"/>
            <a:r>
              <a:rPr lang="en-US"/>
              <a:t>Click to edit Master text styles</a:t>
            </a:r>
          </a:p>
        </p:txBody>
      </p:sp>
      <p:sp>
        <p:nvSpPr>
          <p:cNvPr id="12" name="Title 1">
            <a:extLst>
              <a:ext uri="{FF2B5EF4-FFF2-40B4-BE49-F238E27FC236}">
                <a16:creationId xmlns:a16="http://schemas.microsoft.com/office/drawing/2014/main" id="{0F03FAFC-8896-4FD1-A435-6AD5AA2449C7}"/>
              </a:ext>
            </a:extLst>
          </p:cNvPr>
          <p:cNvSpPr>
            <a:spLocks noGrp="1"/>
          </p:cNvSpPr>
          <p:nvPr>
            <p:ph type="title"/>
          </p:nvPr>
        </p:nvSpPr>
        <p:spPr>
          <a:xfrm>
            <a:off x="429627" y="4963784"/>
            <a:ext cx="5095459" cy="1325806"/>
          </a:xfrm>
        </p:spPr>
        <p:txBody>
          <a:bodyPr anchor="t"/>
          <a:lstStyle>
            <a:lvl1pPr>
              <a:defRPr sz="4000" b="0" i="0">
                <a:latin typeface="Manrope" pitchFamily="2" charset="0"/>
              </a:defRPr>
            </a:lvl1pPr>
          </a:lstStyle>
          <a:p>
            <a:r>
              <a:rPr lang="en-US"/>
              <a:t>Click to edit Master title style</a:t>
            </a:r>
            <a:endParaRPr lang="en-US" dirty="0"/>
          </a:p>
        </p:txBody>
      </p:sp>
      <p:sp>
        <p:nvSpPr>
          <p:cNvPr id="13" name="Text Placeholder 6">
            <a:extLst>
              <a:ext uri="{FF2B5EF4-FFF2-40B4-BE49-F238E27FC236}">
                <a16:creationId xmlns:a16="http://schemas.microsoft.com/office/drawing/2014/main" id="{9E7D7CF4-1F4E-4615-9223-24068F7378F0}"/>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spTree>
    <p:extLst>
      <p:ext uri="{BB962C8B-B14F-4D97-AF65-F5344CB8AC3E}">
        <p14:creationId xmlns:p14="http://schemas.microsoft.com/office/powerpoint/2010/main" val="73690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Title and Image">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CE0E5722-C26E-F444-9F71-B119D76BF4AA}"/>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1"/>
            <a:ext cx="3007842" cy="34290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8054009E-3DCD-704A-8317-940153B6920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3428999"/>
            <a:ext cx="3007842" cy="3429000"/>
          </a:xfrm>
          <a:prstGeom prst="rect">
            <a:avLst/>
          </a:prstGeom>
        </p:spPr>
      </p:pic>
      <p:sp>
        <p:nvSpPr>
          <p:cNvPr id="15" name="Rectangle 14">
            <a:extLst>
              <a:ext uri="{FF2B5EF4-FFF2-40B4-BE49-F238E27FC236}">
                <a16:creationId xmlns:a16="http://schemas.microsoft.com/office/drawing/2014/main" id="{113FC6EE-8380-1146-9606-1842585E2152}"/>
              </a:ext>
            </a:extLst>
          </p:cNvPr>
          <p:cNvSpPr/>
          <p:nvPr userDrawn="1"/>
        </p:nvSpPr>
        <p:spPr>
          <a:xfrm>
            <a:off x="130821" y="-1"/>
            <a:ext cx="2877021" cy="6858000"/>
          </a:xfrm>
          <a:prstGeom prst="rect">
            <a:avLst/>
          </a:prstGeom>
          <a:gradFill>
            <a:gsLst>
              <a:gs pos="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sp>
        <p:nvSpPr>
          <p:cNvPr id="10" name="Rectangle 9">
            <a:extLst>
              <a:ext uri="{FF2B5EF4-FFF2-40B4-BE49-F238E27FC236}">
                <a16:creationId xmlns:a16="http://schemas.microsoft.com/office/drawing/2014/main" id="{07C9F4E0-DD1D-D347-BA91-2548696636D2}"/>
              </a:ext>
            </a:extLst>
          </p:cNvPr>
          <p:cNvSpPr/>
          <p:nvPr userDrawn="1"/>
        </p:nvSpPr>
        <p:spPr>
          <a:xfrm>
            <a:off x="6096000" y="-405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sp>
        <p:nvSpPr>
          <p:cNvPr id="8" name="Picture Placeholder 7">
            <a:extLst>
              <a:ext uri="{FF2B5EF4-FFF2-40B4-BE49-F238E27FC236}">
                <a16:creationId xmlns:a16="http://schemas.microsoft.com/office/drawing/2014/main" id="{8A65025A-FC8C-B845-8D65-F5632C19A2DA}"/>
              </a:ext>
            </a:extLst>
          </p:cNvPr>
          <p:cNvSpPr>
            <a:spLocks noGrp="1"/>
          </p:cNvSpPr>
          <p:nvPr>
            <p:ph type="pic" sz="quarter" idx="11"/>
          </p:nvPr>
        </p:nvSpPr>
        <p:spPr>
          <a:xfrm>
            <a:off x="6096000" y="0"/>
            <a:ext cx="6096000" cy="6858000"/>
          </a:xfrm>
        </p:spPr>
        <p:txBody>
          <a:body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785EC7A7-3DB3-A247-8036-FC8A8890BF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9" name="Slide Number Placeholder 5">
            <a:extLst>
              <a:ext uri="{FF2B5EF4-FFF2-40B4-BE49-F238E27FC236}">
                <a16:creationId xmlns:a16="http://schemas.microsoft.com/office/drawing/2014/main" id="{A4735192-401C-F344-9348-637AD4477D78}"/>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17" name="Content Placeholder 2">
            <a:extLst>
              <a:ext uri="{FF2B5EF4-FFF2-40B4-BE49-F238E27FC236}">
                <a16:creationId xmlns:a16="http://schemas.microsoft.com/office/drawing/2014/main" id="{A58F1005-A71D-4185-ADDE-3859CCE5C54A}"/>
              </a:ext>
            </a:extLst>
          </p:cNvPr>
          <p:cNvSpPr>
            <a:spLocks noGrp="1"/>
          </p:cNvSpPr>
          <p:nvPr>
            <p:ph idx="1"/>
          </p:nvPr>
        </p:nvSpPr>
        <p:spPr>
          <a:xfrm>
            <a:off x="429627" y="511190"/>
            <a:ext cx="5166104" cy="3688569"/>
          </a:xfrm>
        </p:spPr>
        <p:txBody>
          <a:bodyPr/>
          <a:lstStyle>
            <a:lvl1pPr>
              <a:defRPr sz="2000"/>
            </a:lvl1pPr>
          </a:lstStyle>
          <a:p>
            <a:pPr lvl="0"/>
            <a:r>
              <a:rPr lang="en-US"/>
              <a:t>Click to edit Master text styles</a:t>
            </a:r>
          </a:p>
        </p:txBody>
      </p:sp>
      <p:sp>
        <p:nvSpPr>
          <p:cNvPr id="18" name="Title 1">
            <a:extLst>
              <a:ext uri="{FF2B5EF4-FFF2-40B4-BE49-F238E27FC236}">
                <a16:creationId xmlns:a16="http://schemas.microsoft.com/office/drawing/2014/main" id="{7196215A-E95D-4750-9444-010AD34894FA}"/>
              </a:ext>
            </a:extLst>
          </p:cNvPr>
          <p:cNvSpPr>
            <a:spLocks noGrp="1"/>
          </p:cNvSpPr>
          <p:nvPr>
            <p:ph type="title"/>
          </p:nvPr>
        </p:nvSpPr>
        <p:spPr>
          <a:xfrm>
            <a:off x="429627" y="4963784"/>
            <a:ext cx="5095459" cy="1325806"/>
          </a:xfrm>
        </p:spPr>
        <p:txBody>
          <a:bodyPr anchor="t"/>
          <a:lstStyle>
            <a:lvl1pPr>
              <a:defRPr sz="4000" b="0" i="0">
                <a:latin typeface="Manrope" pitchFamily="2" charset="0"/>
              </a:defRPr>
            </a:lvl1pPr>
          </a:lstStyle>
          <a:p>
            <a:r>
              <a:rPr lang="en-US"/>
              <a:t>Click to edit Master title style</a:t>
            </a:r>
            <a:endParaRPr lang="en-US" dirty="0"/>
          </a:p>
        </p:txBody>
      </p:sp>
      <p:sp>
        <p:nvSpPr>
          <p:cNvPr id="19" name="Text Placeholder 6">
            <a:extLst>
              <a:ext uri="{FF2B5EF4-FFF2-40B4-BE49-F238E27FC236}">
                <a16:creationId xmlns:a16="http://schemas.microsoft.com/office/drawing/2014/main" id="{D6CBAA03-CB30-44CB-A4F8-9FF905A90F8D}"/>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spTree>
    <p:extLst>
      <p:ext uri="{BB962C8B-B14F-4D97-AF65-F5344CB8AC3E}">
        <p14:creationId xmlns:p14="http://schemas.microsoft.com/office/powerpoint/2010/main" val="196700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Right Content Minimal">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B89FE70-8BDF-7E49-9187-68A0728447F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1"/>
            <a:ext cx="3007842" cy="3429000"/>
          </a:xfrm>
          <a:prstGeom prst="rect">
            <a:avLst/>
          </a:prstGeom>
        </p:spPr>
      </p:pic>
      <p:pic>
        <p:nvPicPr>
          <p:cNvPr id="8" name="Picture 7" descr="A close up of a logo&#10;&#10;Description automatically generated">
            <a:extLst>
              <a:ext uri="{FF2B5EF4-FFF2-40B4-BE49-F238E27FC236}">
                <a16:creationId xmlns:a16="http://schemas.microsoft.com/office/drawing/2014/main" id="{D2658C60-1F3F-3549-AD42-5DB63A6895A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3428999"/>
            <a:ext cx="3007842" cy="3429000"/>
          </a:xfrm>
          <a:prstGeom prst="rect">
            <a:avLst/>
          </a:prstGeom>
        </p:spPr>
      </p:pic>
      <p:sp>
        <p:nvSpPr>
          <p:cNvPr id="9" name="Rectangle 8">
            <a:extLst>
              <a:ext uri="{FF2B5EF4-FFF2-40B4-BE49-F238E27FC236}">
                <a16:creationId xmlns:a16="http://schemas.microsoft.com/office/drawing/2014/main" id="{9382F0B8-7B4B-A04C-8530-73BF54F5F0B6}"/>
              </a:ext>
            </a:extLst>
          </p:cNvPr>
          <p:cNvSpPr/>
          <p:nvPr userDrawn="1"/>
        </p:nvSpPr>
        <p:spPr>
          <a:xfrm>
            <a:off x="130821" y="-1"/>
            <a:ext cx="2877021" cy="6858000"/>
          </a:xfrm>
          <a:prstGeom prst="rect">
            <a:avLst/>
          </a:prstGeom>
          <a:gradFill>
            <a:gsLst>
              <a:gs pos="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anrope" pitchFamily="2" charset="0"/>
            </a:endParaRPr>
          </a:p>
        </p:txBody>
      </p:sp>
      <p:sp>
        <p:nvSpPr>
          <p:cNvPr id="2" name="Title 1">
            <a:extLst>
              <a:ext uri="{FF2B5EF4-FFF2-40B4-BE49-F238E27FC236}">
                <a16:creationId xmlns:a16="http://schemas.microsoft.com/office/drawing/2014/main" id="{93B039C7-4288-934B-BE8B-B322AAA32098}"/>
              </a:ext>
            </a:extLst>
          </p:cNvPr>
          <p:cNvSpPr>
            <a:spLocks noGrp="1"/>
          </p:cNvSpPr>
          <p:nvPr>
            <p:ph type="title"/>
          </p:nvPr>
        </p:nvSpPr>
        <p:spPr>
          <a:xfrm>
            <a:off x="429627" y="4963784"/>
            <a:ext cx="5095459" cy="1325806"/>
          </a:xfrm>
        </p:spPr>
        <p:txBody>
          <a:bodyPr anchor="t"/>
          <a:lstStyle>
            <a:lvl1pPr>
              <a:defRPr sz="4000" b="0" i="0">
                <a:latin typeface="Manrope"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48E4BE-A1AA-8A41-82D6-56BD29C19C53}"/>
              </a:ext>
            </a:extLst>
          </p:cNvPr>
          <p:cNvSpPr>
            <a:spLocks noGrp="1"/>
          </p:cNvSpPr>
          <p:nvPr>
            <p:ph idx="1"/>
          </p:nvPr>
        </p:nvSpPr>
        <p:spPr>
          <a:xfrm>
            <a:off x="6096000" y="172995"/>
            <a:ext cx="5532782" cy="6116594"/>
          </a:xfrm>
        </p:spPr>
        <p:txBody>
          <a:bodyPr anchor="ctr"/>
          <a:lstStyle>
            <a:lvl1pPr>
              <a:defRPr sz="2000"/>
            </a:lvl1pPr>
          </a:lstStyle>
          <a:p>
            <a:pPr lvl="0"/>
            <a:r>
              <a:rPr lang="en-US"/>
              <a:t>Click to edit Master text styles</a:t>
            </a:r>
          </a:p>
        </p:txBody>
      </p:sp>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sp>
        <p:nvSpPr>
          <p:cNvPr id="5" name="Text Placeholder 6">
            <a:extLst>
              <a:ext uri="{FF2B5EF4-FFF2-40B4-BE49-F238E27FC236}">
                <a16:creationId xmlns:a16="http://schemas.microsoft.com/office/drawing/2014/main" id="{38F9ABC6-D5BE-0444-A1CF-49FD545DAC86}"/>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pic>
        <p:nvPicPr>
          <p:cNvPr id="10" name="Picture 9" descr="A close up of a logo&#10;&#10;Description automatically generated">
            <a:extLst>
              <a:ext uri="{FF2B5EF4-FFF2-40B4-BE49-F238E27FC236}">
                <a16:creationId xmlns:a16="http://schemas.microsoft.com/office/drawing/2014/main" id="{46629DDA-17CF-BE4B-A010-585A45D10A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11" name="Slide Number Placeholder 5">
            <a:extLst>
              <a:ext uri="{FF2B5EF4-FFF2-40B4-BE49-F238E27FC236}">
                <a16:creationId xmlns:a16="http://schemas.microsoft.com/office/drawing/2014/main" id="{FBA74AE8-3429-494A-98D1-4E85CF43A3BF}"/>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Tree>
    <p:extLst>
      <p:ext uri="{BB962C8B-B14F-4D97-AF65-F5344CB8AC3E}">
        <p14:creationId xmlns:p14="http://schemas.microsoft.com/office/powerpoint/2010/main" val="3133145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Right Content Light">
    <p:bg>
      <p:bgPr>
        <a:solidFill>
          <a:schemeClr val="bg2"/>
        </a:solidFill>
        <a:effectLst/>
      </p:bgPr>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36D92EA8-1344-884F-B710-FFA7F9FE24F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4482790" cy="34305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B7F70F9A-C065-604F-9514-179E4FEF8250}"/>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3429445"/>
            <a:ext cx="4482790" cy="3430580"/>
          </a:xfrm>
          <a:prstGeom prst="rect">
            <a:avLst/>
          </a:prstGeom>
        </p:spPr>
      </p:pic>
      <p:pic>
        <p:nvPicPr>
          <p:cNvPr id="13" name="Picture 12" descr="A close up of a logo&#10;&#10;Description automatically generated">
            <a:extLst>
              <a:ext uri="{FF2B5EF4-FFF2-40B4-BE49-F238E27FC236}">
                <a16:creationId xmlns:a16="http://schemas.microsoft.com/office/drawing/2014/main" id="{6EEF7DAA-829C-634F-A4BA-A90A59AAA7C4}"/>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4482790" y="0"/>
            <a:ext cx="4482790" cy="3430580"/>
          </a:xfrm>
          <a:prstGeom prst="rect">
            <a:avLst/>
          </a:prstGeom>
        </p:spPr>
      </p:pic>
      <p:pic>
        <p:nvPicPr>
          <p:cNvPr id="14" name="Picture 13" descr="A close up of a logo&#10;&#10;Description automatically generated">
            <a:extLst>
              <a:ext uri="{FF2B5EF4-FFF2-40B4-BE49-F238E27FC236}">
                <a16:creationId xmlns:a16="http://schemas.microsoft.com/office/drawing/2014/main" id="{22E1BCC7-819B-A447-B0DB-7C36D932B833}"/>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4482790" y="3429445"/>
            <a:ext cx="4482790" cy="3430580"/>
          </a:xfrm>
          <a:prstGeom prst="rect">
            <a:avLst/>
          </a:prstGeom>
        </p:spPr>
      </p:pic>
      <p:pic>
        <p:nvPicPr>
          <p:cNvPr id="15" name="Picture 14" descr="A close up of a logo&#10;&#10;Description automatically generated">
            <a:extLst>
              <a:ext uri="{FF2B5EF4-FFF2-40B4-BE49-F238E27FC236}">
                <a16:creationId xmlns:a16="http://schemas.microsoft.com/office/drawing/2014/main" id="{994F1F48-E5DC-CF43-AD94-0EB2269E596C}"/>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8965580" y="0"/>
            <a:ext cx="3226420" cy="3430580"/>
          </a:xfrm>
          <a:prstGeom prst="rect">
            <a:avLst/>
          </a:prstGeom>
        </p:spPr>
      </p:pic>
      <p:pic>
        <p:nvPicPr>
          <p:cNvPr id="16" name="Picture 15" descr="A close up of a logo&#10;&#10;Description automatically generated">
            <a:extLst>
              <a:ext uri="{FF2B5EF4-FFF2-40B4-BE49-F238E27FC236}">
                <a16:creationId xmlns:a16="http://schemas.microsoft.com/office/drawing/2014/main" id="{C7CAEA67-1143-DB46-9F44-369B9412BF5A}"/>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8965580" y="3429445"/>
            <a:ext cx="3226420" cy="3430580"/>
          </a:xfrm>
          <a:prstGeom prst="rect">
            <a:avLst/>
          </a:prstGeom>
        </p:spPr>
      </p:pic>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46629DDA-17CF-BE4B-A010-585A45D10A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6475" y="6490199"/>
            <a:ext cx="698706" cy="136487"/>
          </a:xfrm>
          <a:prstGeom prst="rect">
            <a:avLst/>
          </a:prstGeom>
        </p:spPr>
      </p:pic>
      <p:sp>
        <p:nvSpPr>
          <p:cNvPr id="17" name="Slide Number Placeholder 5">
            <a:extLst>
              <a:ext uri="{FF2B5EF4-FFF2-40B4-BE49-F238E27FC236}">
                <a16:creationId xmlns:a16="http://schemas.microsoft.com/office/drawing/2014/main" id="{90F0537B-9B12-FB4B-8A99-1F01F3E8263A}"/>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sp>
        <p:nvSpPr>
          <p:cNvPr id="18" name="Content Placeholder 2">
            <a:extLst>
              <a:ext uri="{FF2B5EF4-FFF2-40B4-BE49-F238E27FC236}">
                <a16:creationId xmlns:a16="http://schemas.microsoft.com/office/drawing/2014/main" id="{3F56934D-7EB3-634C-9331-D00F911C0A80}"/>
              </a:ext>
            </a:extLst>
          </p:cNvPr>
          <p:cNvSpPr>
            <a:spLocks noGrp="1"/>
          </p:cNvSpPr>
          <p:nvPr>
            <p:ph idx="1"/>
          </p:nvPr>
        </p:nvSpPr>
        <p:spPr>
          <a:xfrm>
            <a:off x="6096000" y="172995"/>
            <a:ext cx="5532782" cy="6116594"/>
          </a:xfrm>
        </p:spPr>
        <p:txBody>
          <a:bodyPr anchor="ctr"/>
          <a:lstStyle>
            <a:lvl1pPr>
              <a:defRPr sz="2000"/>
            </a:lvl1pPr>
          </a:lstStyle>
          <a:p>
            <a:pPr lvl="0"/>
            <a:r>
              <a:rPr lang="en-US"/>
              <a:t>Click to edit Master text styles</a:t>
            </a:r>
          </a:p>
        </p:txBody>
      </p:sp>
      <p:sp>
        <p:nvSpPr>
          <p:cNvPr id="19" name="Title 1">
            <a:extLst>
              <a:ext uri="{FF2B5EF4-FFF2-40B4-BE49-F238E27FC236}">
                <a16:creationId xmlns:a16="http://schemas.microsoft.com/office/drawing/2014/main" id="{05169526-E11F-4395-A09A-DF672AF32FC9}"/>
              </a:ext>
            </a:extLst>
          </p:cNvPr>
          <p:cNvSpPr>
            <a:spLocks noGrp="1"/>
          </p:cNvSpPr>
          <p:nvPr>
            <p:ph type="title"/>
          </p:nvPr>
        </p:nvSpPr>
        <p:spPr>
          <a:xfrm>
            <a:off x="429627" y="4963784"/>
            <a:ext cx="5095459" cy="1325806"/>
          </a:xfrm>
        </p:spPr>
        <p:txBody>
          <a:bodyPr anchor="t"/>
          <a:lstStyle>
            <a:lvl1pPr>
              <a:defRPr sz="4000" b="0" i="0">
                <a:latin typeface="Manrope" pitchFamily="2" charset="0"/>
              </a:defRPr>
            </a:lvl1pPr>
          </a:lstStyle>
          <a:p>
            <a:r>
              <a:rPr lang="en-US"/>
              <a:t>Click to edit Master title style</a:t>
            </a:r>
            <a:endParaRPr lang="en-US" dirty="0"/>
          </a:p>
        </p:txBody>
      </p:sp>
      <p:sp>
        <p:nvSpPr>
          <p:cNvPr id="20" name="Text Placeholder 6">
            <a:extLst>
              <a:ext uri="{FF2B5EF4-FFF2-40B4-BE49-F238E27FC236}">
                <a16:creationId xmlns:a16="http://schemas.microsoft.com/office/drawing/2014/main" id="{827384AF-800B-44AE-BBA5-96B03C620600}"/>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spTree>
    <p:extLst>
      <p:ext uri="{BB962C8B-B14F-4D97-AF65-F5344CB8AC3E}">
        <p14:creationId xmlns:p14="http://schemas.microsoft.com/office/powerpoint/2010/main" val="162364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Right Content Dark">
    <p:bg>
      <p:bgPr>
        <a:solidFill>
          <a:schemeClr val="tx1"/>
        </a:solidFill>
        <a:effectLst/>
      </p:bgPr>
    </p:bg>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628C825C-8490-3A48-8995-CF0D7F3CEE6C}"/>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0" y="0"/>
            <a:ext cx="4482790" cy="343058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DF1C8C3-A249-EC41-9AF6-5CEB8416F532}"/>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0" y="3429445"/>
            <a:ext cx="4482790" cy="3430580"/>
          </a:xfrm>
          <a:prstGeom prst="rect">
            <a:avLst/>
          </a:prstGeom>
        </p:spPr>
      </p:pic>
      <p:pic>
        <p:nvPicPr>
          <p:cNvPr id="21" name="Picture 20" descr="A close up of a logo&#10;&#10;Description automatically generated">
            <a:extLst>
              <a:ext uri="{FF2B5EF4-FFF2-40B4-BE49-F238E27FC236}">
                <a16:creationId xmlns:a16="http://schemas.microsoft.com/office/drawing/2014/main" id="{00C4CF78-4493-5B4E-95E0-1D712D5FAA5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4482790" y="0"/>
            <a:ext cx="4482790" cy="3430580"/>
          </a:xfrm>
          <a:prstGeom prst="rect">
            <a:avLst/>
          </a:prstGeom>
        </p:spPr>
      </p:pic>
      <p:pic>
        <p:nvPicPr>
          <p:cNvPr id="22" name="Picture 21" descr="A close up of a logo&#10;&#10;Description automatically generated">
            <a:extLst>
              <a:ext uri="{FF2B5EF4-FFF2-40B4-BE49-F238E27FC236}">
                <a16:creationId xmlns:a16="http://schemas.microsoft.com/office/drawing/2014/main" id="{CB26343C-9F1C-1F4C-819A-16C286FAFD30}"/>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tretch>
            <a:fillRect/>
          </a:stretch>
        </p:blipFill>
        <p:spPr>
          <a:xfrm>
            <a:off x="4482790" y="3429445"/>
            <a:ext cx="4482790" cy="3430580"/>
          </a:xfrm>
          <a:prstGeom prst="rect">
            <a:avLst/>
          </a:prstGeom>
        </p:spPr>
      </p:pic>
      <p:pic>
        <p:nvPicPr>
          <p:cNvPr id="23" name="Picture 22" descr="A close up of a logo&#10;&#10;Description automatically generated">
            <a:extLst>
              <a:ext uri="{FF2B5EF4-FFF2-40B4-BE49-F238E27FC236}">
                <a16:creationId xmlns:a16="http://schemas.microsoft.com/office/drawing/2014/main" id="{D20D158D-311E-594D-B92F-D89902600233}"/>
              </a:ext>
            </a:extLst>
          </p:cNvPr>
          <p:cNvPicPr>
            <a:picLocks noChangeAspect="1"/>
          </p:cNvPicPr>
          <p:nvPr userDrawn="1"/>
        </p:nvPicPr>
        <p:blipFill rotWithShape="1">
          <a:blip r:embed="rId3" cstate="screen">
            <a:alphaModFix amt="7000"/>
            <a:extLst>
              <a:ext uri="{28A0092B-C50C-407E-A947-70E740481C1C}">
                <a14:useLocalDpi xmlns:a14="http://schemas.microsoft.com/office/drawing/2010/main"/>
              </a:ext>
            </a:extLst>
          </a:blip>
          <a:srcRect/>
          <a:stretch/>
        </p:blipFill>
        <p:spPr>
          <a:xfrm>
            <a:off x="8965580" y="0"/>
            <a:ext cx="3226420" cy="3430580"/>
          </a:xfrm>
          <a:prstGeom prst="rect">
            <a:avLst/>
          </a:prstGeom>
        </p:spPr>
      </p:pic>
      <p:pic>
        <p:nvPicPr>
          <p:cNvPr id="24" name="Picture 23" descr="A close up of a logo&#10;&#10;Description automatically generated">
            <a:extLst>
              <a:ext uri="{FF2B5EF4-FFF2-40B4-BE49-F238E27FC236}">
                <a16:creationId xmlns:a16="http://schemas.microsoft.com/office/drawing/2014/main" id="{F7BA8C69-4A20-AE41-B9AA-F9B0FBF57D31}"/>
              </a:ext>
            </a:extLst>
          </p:cNvPr>
          <p:cNvPicPr>
            <a:picLocks noChangeAspect="1"/>
          </p:cNvPicPr>
          <p:nvPr userDrawn="1"/>
        </p:nvPicPr>
        <p:blipFill rotWithShape="1">
          <a:blip r:embed="rId3" cstate="screen">
            <a:alphaModFix amt="7000"/>
            <a:extLst>
              <a:ext uri="{28A0092B-C50C-407E-A947-70E740481C1C}">
                <a14:useLocalDpi xmlns:a14="http://schemas.microsoft.com/office/drawing/2010/main"/>
              </a:ext>
            </a:extLst>
          </a:blip>
          <a:srcRect/>
          <a:stretch/>
        </p:blipFill>
        <p:spPr>
          <a:xfrm>
            <a:off x="8965580" y="3429445"/>
            <a:ext cx="3226420" cy="3430580"/>
          </a:xfrm>
          <a:prstGeom prst="rect">
            <a:avLst/>
          </a:prstGeom>
        </p:spPr>
      </p:pic>
      <p:sp>
        <p:nvSpPr>
          <p:cNvPr id="7" name="Slide Number Placeholder 5">
            <a:extLst>
              <a:ext uri="{FF2B5EF4-FFF2-40B4-BE49-F238E27FC236}">
                <a16:creationId xmlns:a16="http://schemas.microsoft.com/office/drawing/2014/main" id="{FD77F9DD-6CA4-8F41-8CDF-983C133A7137}"/>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sp>
        <p:nvSpPr>
          <p:cNvPr id="18" name="Slide Number Placeholder 5">
            <a:extLst>
              <a:ext uri="{FF2B5EF4-FFF2-40B4-BE49-F238E27FC236}">
                <a16:creationId xmlns:a16="http://schemas.microsoft.com/office/drawing/2014/main" id="{1C0E7475-A4DD-EE4C-89F7-C7E068B3E6E2}"/>
              </a:ext>
            </a:extLst>
          </p:cNvPr>
          <p:cNvSpPr txBox="1">
            <a:spLocks/>
          </p:cNvSpPr>
          <p:nvPr userDrawn="1"/>
        </p:nvSpPr>
        <p:spPr>
          <a:xfrm>
            <a:off x="9100695" y="6526912"/>
            <a:ext cx="2743200" cy="365125"/>
          </a:xfrm>
          <a:prstGeom prst="rect">
            <a:avLst/>
          </a:prstGeom>
        </p:spPr>
        <p:txBody>
          <a:bodyPr/>
          <a:lstStyle>
            <a:defPPr>
              <a:defRPr lang="en-US"/>
            </a:defPPr>
            <a:lvl1pPr marL="0" algn="r" defTabSz="914400" rtl="0" eaLnBrk="1" latinLnBrk="0" hangingPunct="1">
              <a:defRPr sz="900" kern="1200">
                <a:solidFill>
                  <a:schemeClr val="accent1"/>
                </a:solidFill>
                <a:latin typeface="Manrop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dirty="0">
                <a:solidFill>
                  <a:schemeClr val="tx2"/>
                </a:solidFill>
              </a:rPr>
              <a:t>Copyright © 2022. Confidential.</a:t>
            </a:r>
          </a:p>
        </p:txBody>
      </p:sp>
      <p:pic>
        <p:nvPicPr>
          <p:cNvPr id="25" name="Picture 24">
            <a:extLst>
              <a:ext uri="{FF2B5EF4-FFF2-40B4-BE49-F238E27FC236}">
                <a16:creationId xmlns:a16="http://schemas.microsoft.com/office/drawing/2014/main" id="{42D99136-263F-D540-A0AA-6EC43198D3E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56478" y="6490199"/>
            <a:ext cx="698700" cy="136487"/>
          </a:xfrm>
          <a:prstGeom prst="rect">
            <a:avLst/>
          </a:prstGeom>
        </p:spPr>
      </p:pic>
      <p:sp>
        <p:nvSpPr>
          <p:cNvPr id="28" name="Content Placeholder 2">
            <a:extLst>
              <a:ext uri="{FF2B5EF4-FFF2-40B4-BE49-F238E27FC236}">
                <a16:creationId xmlns:a16="http://schemas.microsoft.com/office/drawing/2014/main" id="{D9F86F62-C6E4-0649-9BDB-C94C347ADD2F}"/>
              </a:ext>
            </a:extLst>
          </p:cNvPr>
          <p:cNvSpPr>
            <a:spLocks noGrp="1"/>
          </p:cNvSpPr>
          <p:nvPr>
            <p:ph idx="1"/>
          </p:nvPr>
        </p:nvSpPr>
        <p:spPr>
          <a:xfrm>
            <a:off x="6096000" y="172995"/>
            <a:ext cx="5532782" cy="6116594"/>
          </a:xfrm>
        </p:spPr>
        <p:txBody>
          <a:bodyPr anchor="ct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itle 1">
            <a:extLst>
              <a:ext uri="{FF2B5EF4-FFF2-40B4-BE49-F238E27FC236}">
                <a16:creationId xmlns:a16="http://schemas.microsoft.com/office/drawing/2014/main" id="{ECD5C679-5E5C-48F9-AA74-95546923344A}"/>
              </a:ext>
            </a:extLst>
          </p:cNvPr>
          <p:cNvSpPr>
            <a:spLocks noGrp="1"/>
          </p:cNvSpPr>
          <p:nvPr>
            <p:ph type="title"/>
          </p:nvPr>
        </p:nvSpPr>
        <p:spPr>
          <a:xfrm>
            <a:off x="429627" y="4963784"/>
            <a:ext cx="5095459" cy="1325806"/>
          </a:xfrm>
        </p:spPr>
        <p:txBody>
          <a:bodyPr anchor="t"/>
          <a:lstStyle>
            <a:lvl1pPr>
              <a:defRPr sz="4000" b="0" i="0">
                <a:solidFill>
                  <a:schemeClr val="bg1"/>
                </a:solidFill>
                <a:latin typeface="Manrope" pitchFamily="2" charset="0"/>
              </a:defRPr>
            </a:lvl1p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E1DA530C-8393-4A01-9449-2CCFA46995F0}"/>
              </a:ext>
            </a:extLst>
          </p:cNvPr>
          <p:cNvSpPr>
            <a:spLocks noGrp="1"/>
          </p:cNvSpPr>
          <p:nvPr>
            <p:ph type="body" sz="quarter" idx="10"/>
          </p:nvPr>
        </p:nvSpPr>
        <p:spPr>
          <a:xfrm>
            <a:off x="429626" y="4400368"/>
            <a:ext cx="5095459" cy="518892"/>
          </a:xfrm>
        </p:spPr>
        <p:txBody>
          <a:bodyPr anchor="b"/>
          <a:lstStyle>
            <a:lvl1pPr marL="0" indent="0">
              <a:buNone/>
              <a:defRPr sz="1800" b="0" i="0">
                <a:solidFill>
                  <a:schemeClr val="accent1"/>
                </a:solidFill>
                <a:latin typeface="Manrope" pitchFamily="2" charset="0"/>
              </a:defRPr>
            </a:lvl1pPr>
          </a:lstStyle>
          <a:p>
            <a:pPr lvl="0"/>
            <a:r>
              <a:rPr lang="en-US"/>
              <a:t>Click to edit Master text styles</a:t>
            </a:r>
          </a:p>
        </p:txBody>
      </p:sp>
    </p:spTree>
    <p:extLst>
      <p:ext uri="{BB962C8B-B14F-4D97-AF65-F5344CB8AC3E}">
        <p14:creationId xmlns:p14="http://schemas.microsoft.com/office/powerpoint/2010/main" val="32991763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ED6F58-F7C3-304B-9108-67B75F8CC7DE}"/>
              </a:ext>
            </a:extLst>
          </p:cNvPr>
          <p:cNvSpPr>
            <a:spLocks noGrp="1"/>
          </p:cNvSpPr>
          <p:nvPr>
            <p:ph type="title"/>
          </p:nvPr>
        </p:nvSpPr>
        <p:spPr>
          <a:xfrm>
            <a:off x="231914" y="315430"/>
            <a:ext cx="11396867" cy="61884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91BE81-B9DE-8046-AF9C-A116B2821616}"/>
              </a:ext>
            </a:extLst>
          </p:cNvPr>
          <p:cNvSpPr>
            <a:spLocks noGrp="1"/>
          </p:cNvSpPr>
          <p:nvPr>
            <p:ph type="body" idx="1"/>
          </p:nvPr>
        </p:nvSpPr>
        <p:spPr>
          <a:xfrm>
            <a:off x="549963" y="1152939"/>
            <a:ext cx="11078819" cy="5004146"/>
          </a:xfrm>
          <a:prstGeom prst="rect">
            <a:avLst/>
          </a:prstGeom>
        </p:spPr>
        <p:txBody>
          <a:bodyPr vert="horz" lIns="91440" tIns="45720" rIns="91440" bIns="45720" rtlCol="0">
            <a:noAutofit/>
          </a:bodyPr>
          <a:lstStyle/>
          <a:p>
            <a:pPr lvl="0"/>
            <a:r>
              <a:rPr lang="en-US" dirty="0"/>
              <a:t>Click to edit Master text styles</a:t>
            </a:r>
          </a:p>
        </p:txBody>
      </p:sp>
      <p:sp>
        <p:nvSpPr>
          <p:cNvPr id="7" name="Slide Number Placeholder 5">
            <a:extLst>
              <a:ext uri="{FF2B5EF4-FFF2-40B4-BE49-F238E27FC236}">
                <a16:creationId xmlns:a16="http://schemas.microsoft.com/office/drawing/2014/main" id="{41F8C4B0-D8AB-3E46-A722-FC23D6DF82CC}"/>
              </a:ext>
            </a:extLst>
          </p:cNvPr>
          <p:cNvSpPr>
            <a:spLocks noGrp="1"/>
          </p:cNvSpPr>
          <p:nvPr>
            <p:ph type="sldNum" sz="quarter" idx="4"/>
          </p:nvPr>
        </p:nvSpPr>
        <p:spPr>
          <a:xfrm>
            <a:off x="9341127" y="6496925"/>
            <a:ext cx="2743200" cy="365125"/>
          </a:xfrm>
          <a:prstGeom prst="rect">
            <a:avLst/>
          </a:prstGeom>
        </p:spPr>
        <p:txBody>
          <a:bodyPr/>
          <a:lstStyle>
            <a:lvl1pPr algn="r">
              <a:defRPr sz="900">
                <a:solidFill>
                  <a:schemeClr val="accent1"/>
                </a:solidFill>
                <a:latin typeface="Manrope" pitchFamily="2" charset="0"/>
              </a:defRPr>
            </a:lvl1pPr>
          </a:lstStyle>
          <a:p>
            <a:fld id="{AE56D54A-ED8B-A54C-8191-4B3D674880D5}" type="slidenum">
              <a:rPr lang="en-US" smtClean="0"/>
              <a:pPr/>
              <a:t>‹#›</a:t>
            </a:fld>
            <a:endParaRPr lang="en-US" dirty="0"/>
          </a:p>
        </p:txBody>
      </p:sp>
    </p:spTree>
    <p:extLst>
      <p:ext uri="{BB962C8B-B14F-4D97-AF65-F5344CB8AC3E}">
        <p14:creationId xmlns:p14="http://schemas.microsoft.com/office/powerpoint/2010/main" val="2272993632"/>
      </p:ext>
    </p:extLst>
  </p:cSld>
  <p:clrMap bg1="lt1" tx1="dk1" bg2="lt2" tx2="dk2" accent1="accent1" accent2="accent2" accent3="accent3" accent4="accent4" accent5="accent5" accent6="accent6" hlink="hlink" folHlink="folHlink"/>
  <p:sldLayoutIdLst>
    <p:sldLayoutId id="2147483681" r:id="rId1"/>
    <p:sldLayoutId id="2147483650" r:id="rId2"/>
    <p:sldLayoutId id="2147483658" r:id="rId3"/>
    <p:sldLayoutId id="2147483664" r:id="rId4"/>
    <p:sldLayoutId id="2147483661" r:id="rId5"/>
    <p:sldLayoutId id="2147483668" r:id="rId6"/>
    <p:sldLayoutId id="2147483659" r:id="rId7"/>
    <p:sldLayoutId id="2147483660" r:id="rId8"/>
    <p:sldLayoutId id="2147483665" r:id="rId9"/>
    <p:sldLayoutId id="2147483666" r:id="rId10"/>
    <p:sldLayoutId id="2147483655" r:id="rId11"/>
    <p:sldLayoutId id="2147483663" r:id="rId12"/>
    <p:sldLayoutId id="2147483676" r:id="rId13"/>
    <p:sldLayoutId id="2147483667" r:id="rId14"/>
    <p:sldLayoutId id="2147483651" r:id="rId15"/>
    <p:sldLayoutId id="2147483675" r:id="rId16"/>
    <p:sldLayoutId id="2147483662" r:id="rId17"/>
    <p:sldLayoutId id="2147483654" r:id="rId18"/>
    <p:sldLayoutId id="2147483671" r:id="rId19"/>
    <p:sldLayoutId id="2147483672" r:id="rId20"/>
    <p:sldLayoutId id="2147483673" r:id="rId21"/>
    <p:sldLayoutId id="2147483674" r:id="rId22"/>
    <p:sldLayoutId id="2147483682" r:id="rId23"/>
    <p:sldLayoutId id="2147483687" r:id="rId24"/>
    <p:sldLayoutId id="2147483683" r:id="rId25"/>
    <p:sldLayoutId id="2147483684" r:id="rId26"/>
    <p:sldLayoutId id="2147483677" r:id="rId27"/>
    <p:sldLayoutId id="2147483678" r:id="rId28"/>
    <p:sldLayoutId id="2147483680" r:id="rId29"/>
    <p:sldLayoutId id="2147483679" r:id="rId30"/>
    <p:sldLayoutId id="2147483669" r:id="rId31"/>
    <p:sldLayoutId id="2147483649" r:id="rId32"/>
  </p:sldLayoutIdLst>
  <p:hf hdr="0" ftr="0" dt="0"/>
  <p:txStyles>
    <p:titleStyle>
      <a:lvl1pPr algn="l" defTabSz="914400" rtl="0" eaLnBrk="1" latinLnBrk="0" hangingPunct="1">
        <a:lnSpc>
          <a:spcPct val="90000"/>
        </a:lnSpc>
        <a:spcBef>
          <a:spcPct val="0"/>
        </a:spcBef>
        <a:buNone/>
        <a:defRPr sz="3400" b="1" kern="1200">
          <a:solidFill>
            <a:schemeClr val="tx1"/>
          </a:solidFill>
          <a:latin typeface="Manrope" pitchFamily="2" charset="0"/>
          <a:ea typeface="+mj-ea"/>
          <a:cs typeface="+mj-cs"/>
        </a:defRPr>
      </a:lvl1pPr>
    </p:titleStyle>
    <p:bodyStyle>
      <a:lvl1pPr marL="0" indent="0" algn="l"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F7C62-0627-144A-96C7-74718D4BE218}"/>
              </a:ext>
            </a:extLst>
          </p:cNvPr>
          <p:cNvSpPr>
            <a:spLocks noGrp="1"/>
          </p:cNvSpPr>
          <p:nvPr>
            <p:ph type="body" sz="quarter" idx="15"/>
          </p:nvPr>
        </p:nvSpPr>
        <p:spPr/>
        <p:txBody>
          <a:bodyPr/>
          <a:lstStyle/>
          <a:p>
            <a:r>
              <a:rPr lang="en-US" dirty="0"/>
              <a:t>HR – Challenges, Solutions, and The Great Resignation</a:t>
            </a:r>
          </a:p>
        </p:txBody>
      </p:sp>
      <p:sp>
        <p:nvSpPr>
          <p:cNvPr id="3" name="Text Placeholder 2">
            <a:extLst>
              <a:ext uri="{FF2B5EF4-FFF2-40B4-BE49-F238E27FC236}">
                <a16:creationId xmlns:a16="http://schemas.microsoft.com/office/drawing/2014/main" id="{28C9007C-AC03-EE45-B697-9A12892C6691}"/>
              </a:ext>
            </a:extLst>
          </p:cNvPr>
          <p:cNvSpPr>
            <a:spLocks noGrp="1"/>
          </p:cNvSpPr>
          <p:nvPr>
            <p:ph type="body" sz="quarter" idx="16"/>
          </p:nvPr>
        </p:nvSpPr>
        <p:spPr/>
        <p:txBody>
          <a:bodyPr/>
          <a:lstStyle/>
          <a:p>
            <a:r>
              <a:rPr lang="en-US" dirty="0"/>
              <a:t>Presented by: Brett Johnson</a:t>
            </a:r>
          </a:p>
        </p:txBody>
      </p:sp>
    </p:spTree>
    <p:extLst>
      <p:ext uri="{BB962C8B-B14F-4D97-AF65-F5344CB8AC3E}">
        <p14:creationId xmlns:p14="http://schemas.microsoft.com/office/powerpoint/2010/main" val="62768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B22162-A9C5-4CFF-80C5-6651734B6633}"/>
              </a:ext>
            </a:extLst>
          </p:cNvPr>
          <p:cNvSpPr>
            <a:spLocks noGrp="1"/>
          </p:cNvSpPr>
          <p:nvPr>
            <p:ph idx="1"/>
          </p:nvPr>
        </p:nvSpPr>
        <p:spPr>
          <a:xfrm>
            <a:off x="331305" y="1793343"/>
            <a:ext cx="4437340" cy="4917983"/>
          </a:xfrm>
        </p:spPr>
        <p:txBody>
          <a:bodyPr/>
          <a:lstStyle/>
          <a:p>
            <a:pPr marL="285750" indent="-285750">
              <a:buClr>
                <a:schemeClr val="accent1"/>
              </a:buClr>
              <a:buFont typeface="Arial" panose="020B0604020202020204" pitchFamily="34" charset="0"/>
              <a:buChar char="•"/>
            </a:pPr>
            <a:r>
              <a:rPr lang="en-US" sz="1800" dirty="0"/>
              <a:t>How well are you able to recruit employees when you need them?</a:t>
            </a:r>
            <a:br>
              <a:rPr lang="en-US" sz="1800" dirty="0"/>
            </a:br>
            <a:endParaRPr lang="en-US" sz="800" dirty="0"/>
          </a:p>
          <a:p>
            <a:pPr marL="285750" indent="-285750">
              <a:buClr>
                <a:schemeClr val="accent1"/>
              </a:buClr>
              <a:buFont typeface="Arial" panose="020B0604020202020204" pitchFamily="34" charset="0"/>
              <a:buChar char="•"/>
            </a:pPr>
            <a:r>
              <a:rPr lang="en-US" sz="1800" dirty="0"/>
              <a:t>How easy is it for you to train and retain your best?</a:t>
            </a:r>
            <a:br>
              <a:rPr lang="en-US" sz="1800" dirty="0"/>
            </a:br>
            <a:endParaRPr lang="en-US" sz="800" dirty="0"/>
          </a:p>
          <a:p>
            <a:pPr marL="285750" indent="-285750">
              <a:buClr>
                <a:schemeClr val="accent1"/>
              </a:buClr>
              <a:buFont typeface="Arial" panose="020B0604020202020204" pitchFamily="34" charset="0"/>
              <a:buChar char="•"/>
            </a:pPr>
            <a:r>
              <a:rPr lang="en-US" sz="1800" dirty="0"/>
              <a:t>How do you reduce the work of operational things like payroll and HR reporting?</a:t>
            </a:r>
            <a:br>
              <a:rPr lang="en-US" sz="1800" dirty="0"/>
            </a:br>
            <a:endParaRPr lang="en-US" sz="800" dirty="0"/>
          </a:p>
          <a:p>
            <a:pPr marL="285750" indent="-285750">
              <a:buClr>
                <a:schemeClr val="accent1"/>
              </a:buClr>
              <a:buFont typeface="Arial" panose="020B0604020202020204" pitchFamily="34" charset="0"/>
              <a:buChar char="•"/>
            </a:pPr>
            <a:r>
              <a:rPr lang="en-US" sz="1800" dirty="0"/>
              <a:t>How sure are you, based on your data, that you’re doing what’s needed to keep and develop the best workforce possible?</a:t>
            </a:r>
          </a:p>
        </p:txBody>
      </p:sp>
      <p:pic>
        <p:nvPicPr>
          <p:cNvPr id="4" name="Picture Placeholder 20">
            <a:extLst>
              <a:ext uri="{FF2B5EF4-FFF2-40B4-BE49-F238E27FC236}">
                <a16:creationId xmlns:a16="http://schemas.microsoft.com/office/drawing/2014/main" id="{2B8A9A94-2CB9-8A44-95F8-A4F742F1102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289755" y="0"/>
            <a:ext cx="6902245" cy="6857999"/>
          </a:xfrm>
          <a:prstGeom prst="rect">
            <a:avLst/>
          </a:prstGeom>
        </p:spPr>
      </p:pic>
      <p:sp>
        <p:nvSpPr>
          <p:cNvPr id="5" name="Title 2">
            <a:extLst>
              <a:ext uri="{FF2B5EF4-FFF2-40B4-BE49-F238E27FC236}">
                <a16:creationId xmlns:a16="http://schemas.microsoft.com/office/drawing/2014/main" id="{FAFF022D-6EC9-C44C-927D-17C69D9C6113}"/>
              </a:ext>
            </a:extLst>
          </p:cNvPr>
          <p:cNvSpPr txBox="1">
            <a:spLocks/>
          </p:cNvSpPr>
          <p:nvPr/>
        </p:nvSpPr>
        <p:spPr>
          <a:xfrm>
            <a:off x="231916" y="573135"/>
            <a:ext cx="3632161" cy="5301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Manrope" pitchFamily="2" charset="0"/>
                <a:ea typeface="+mj-ea"/>
                <a:cs typeface="+mj-cs"/>
              </a:defRPr>
            </a:lvl1pPr>
          </a:lstStyle>
          <a:p>
            <a:r>
              <a:rPr lang="en-US" sz="3600" dirty="0"/>
              <a:t>My ask for you to </a:t>
            </a:r>
            <a:r>
              <a:rPr lang="en-US" sz="3600" dirty="0">
                <a:solidFill>
                  <a:schemeClr val="accent1"/>
                </a:solidFill>
              </a:rPr>
              <a:t>consider</a:t>
            </a:r>
          </a:p>
        </p:txBody>
      </p:sp>
    </p:spTree>
    <p:extLst>
      <p:ext uri="{BB962C8B-B14F-4D97-AF65-F5344CB8AC3E}">
        <p14:creationId xmlns:p14="http://schemas.microsoft.com/office/powerpoint/2010/main" val="3338171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139A69-8B2D-5549-A174-E0B4C16AA4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7857"/>
          <a:stretch/>
        </p:blipFill>
        <p:spPr>
          <a:xfrm>
            <a:off x="3154636" y="573136"/>
            <a:ext cx="9037364" cy="6284864"/>
          </a:xfrm>
          <a:prstGeom prst="rect">
            <a:avLst/>
          </a:prstGeom>
        </p:spPr>
      </p:pic>
      <p:sp>
        <p:nvSpPr>
          <p:cNvPr id="3" name="Content Placeholder 2">
            <a:extLst>
              <a:ext uri="{FF2B5EF4-FFF2-40B4-BE49-F238E27FC236}">
                <a16:creationId xmlns:a16="http://schemas.microsoft.com/office/drawing/2014/main" id="{5918FD74-7F25-454F-8599-E3CE85F11951}"/>
              </a:ext>
            </a:extLst>
          </p:cNvPr>
          <p:cNvSpPr>
            <a:spLocks noGrp="1"/>
          </p:cNvSpPr>
          <p:nvPr>
            <p:ph idx="1"/>
          </p:nvPr>
        </p:nvSpPr>
        <p:spPr>
          <a:xfrm>
            <a:off x="231916" y="1451652"/>
            <a:ext cx="4487568" cy="2660671"/>
          </a:xfrm>
        </p:spPr>
        <p:txBody>
          <a:bodyPr>
            <a:noAutofit/>
          </a:bodyPr>
          <a:lstStyle/>
          <a:p>
            <a:r>
              <a:rPr lang="en-US" sz="2000" b="1" dirty="0"/>
              <a:t>Successful HR </a:t>
            </a:r>
            <a:r>
              <a:rPr lang="en-US" sz="2000" dirty="0"/>
              <a:t>teams are becoming:</a:t>
            </a:r>
          </a:p>
          <a:p>
            <a:pPr marL="285750" indent="-285750">
              <a:buFont typeface="Arial" panose="020B0604020202020204" pitchFamily="34" charset="0"/>
              <a:buChar char="•"/>
            </a:pPr>
            <a:r>
              <a:rPr lang="en-US" sz="1800" dirty="0">
                <a:solidFill>
                  <a:schemeClr val="accent1"/>
                </a:solidFill>
              </a:rPr>
              <a:t>More agile </a:t>
            </a:r>
            <a:r>
              <a:rPr lang="en-US" sz="1800" dirty="0"/>
              <a:t>– because things are changing fast</a:t>
            </a:r>
          </a:p>
          <a:p>
            <a:pPr marL="285750" indent="-285750">
              <a:buFont typeface="Arial" panose="020B0604020202020204" pitchFamily="34" charset="0"/>
              <a:buChar char="•"/>
            </a:pPr>
            <a:r>
              <a:rPr lang="en-US" sz="1800" dirty="0">
                <a:solidFill>
                  <a:schemeClr val="accent1"/>
                </a:solidFill>
              </a:rPr>
              <a:t>More data-driven </a:t>
            </a:r>
            <a:r>
              <a:rPr lang="en-US" sz="1800" dirty="0"/>
              <a:t>– because your business needs decisions taken on data, not gut feel</a:t>
            </a:r>
          </a:p>
          <a:p>
            <a:pPr marL="285750" indent="-285750">
              <a:buFont typeface="Arial" panose="020B0604020202020204" pitchFamily="34" charset="0"/>
              <a:buChar char="•"/>
            </a:pPr>
            <a:r>
              <a:rPr lang="en-US" sz="1800" dirty="0">
                <a:solidFill>
                  <a:schemeClr val="accent1"/>
                </a:solidFill>
              </a:rPr>
              <a:t>More focused on employee-experienced </a:t>
            </a:r>
            <a:r>
              <a:rPr lang="en-US" sz="1800" dirty="0"/>
              <a:t>– because losing your best employees is something no business can afford</a:t>
            </a:r>
          </a:p>
        </p:txBody>
      </p:sp>
      <p:sp>
        <p:nvSpPr>
          <p:cNvPr id="4" name="Title 2">
            <a:extLst>
              <a:ext uri="{FF2B5EF4-FFF2-40B4-BE49-F238E27FC236}">
                <a16:creationId xmlns:a16="http://schemas.microsoft.com/office/drawing/2014/main" id="{EE2AD3B3-263C-8746-9492-86137402250C}"/>
              </a:ext>
            </a:extLst>
          </p:cNvPr>
          <p:cNvSpPr txBox="1">
            <a:spLocks/>
          </p:cNvSpPr>
          <p:nvPr/>
        </p:nvSpPr>
        <p:spPr>
          <a:xfrm>
            <a:off x="231916" y="573135"/>
            <a:ext cx="5339255" cy="5301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Manrope" pitchFamily="2" charset="0"/>
                <a:ea typeface="+mj-ea"/>
                <a:cs typeface="+mj-cs"/>
              </a:defRPr>
            </a:lvl1pPr>
          </a:lstStyle>
          <a:p>
            <a:r>
              <a:rPr lang="en-US" sz="3600" dirty="0"/>
              <a:t>The right way to do </a:t>
            </a:r>
            <a:r>
              <a:rPr lang="en-US" sz="3600" dirty="0">
                <a:solidFill>
                  <a:schemeClr val="accent1"/>
                </a:solidFill>
              </a:rPr>
              <a:t>this</a:t>
            </a:r>
          </a:p>
        </p:txBody>
      </p:sp>
    </p:spTree>
    <p:extLst>
      <p:ext uri="{BB962C8B-B14F-4D97-AF65-F5344CB8AC3E}">
        <p14:creationId xmlns:p14="http://schemas.microsoft.com/office/powerpoint/2010/main" val="171350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658BB-BCCF-4E1E-82A9-AD9C64028623}"/>
              </a:ext>
            </a:extLst>
          </p:cNvPr>
          <p:cNvSpPr>
            <a:spLocks noGrp="1"/>
          </p:cNvSpPr>
          <p:nvPr>
            <p:ph type="sldNum" sz="quarter" idx="4"/>
          </p:nvPr>
        </p:nvSpPr>
        <p:spPr/>
        <p:txBody>
          <a:bodyPr/>
          <a:lstStyle/>
          <a:p>
            <a:fld id="{AE56D54A-ED8B-A54C-8191-4B3D674880D5}" type="slidenum">
              <a:rPr lang="en-US" smtClean="0"/>
              <a:pPr/>
              <a:t>12</a:t>
            </a:fld>
            <a:endParaRPr lang="en-US" dirty="0"/>
          </a:p>
        </p:txBody>
      </p:sp>
      <p:sp>
        <p:nvSpPr>
          <p:cNvPr id="3" name="Content Placeholder 2">
            <a:extLst>
              <a:ext uri="{FF2B5EF4-FFF2-40B4-BE49-F238E27FC236}">
                <a16:creationId xmlns:a16="http://schemas.microsoft.com/office/drawing/2014/main" id="{BB6BF771-29EE-4F2B-BC32-F70479507508}"/>
              </a:ext>
            </a:extLst>
          </p:cNvPr>
          <p:cNvSpPr>
            <a:spLocks noGrp="1"/>
          </p:cNvSpPr>
          <p:nvPr>
            <p:ph idx="1"/>
          </p:nvPr>
        </p:nvSpPr>
        <p:spPr/>
        <p:txBody>
          <a:bodyPr/>
          <a:lstStyle/>
          <a:p>
            <a:r>
              <a:rPr lang="en-US" sz="1800" b="1" dirty="0">
                <a:solidFill>
                  <a:srgbClr val="000000"/>
                </a:solidFill>
                <a:effectLst/>
                <a:latin typeface="Manrope" pitchFamily="2" charset="0"/>
                <a:ea typeface="Calibri" panose="020F0502020204030204" pitchFamily="34" charset="0"/>
                <a:cs typeface="Times New Roman" panose="02020603050405020304" pitchFamily="18" charset="0"/>
              </a:rPr>
              <a:t>The Agile HR Team</a:t>
            </a:r>
          </a:p>
          <a:p>
            <a:endParaRPr lang="en-US" sz="1800" dirty="0">
              <a:solidFill>
                <a:srgbClr val="000000"/>
              </a:solidFill>
              <a:ea typeface="Calibri" panose="020F0502020204030204" pitchFamily="34" charset="0"/>
              <a:cs typeface="Times New Roman" panose="02020603050405020304" pitchFamily="18" charset="0"/>
            </a:endParaRPr>
          </a:p>
          <a:p>
            <a:r>
              <a:rPr lang="en-US" sz="1800" dirty="0">
                <a:solidFill>
                  <a:srgbClr val="000000"/>
                </a:solidFill>
                <a:effectLst/>
                <a:latin typeface="Manrope" pitchFamily="2" charset="0"/>
                <a:ea typeface="Calibri" panose="020F0502020204030204" pitchFamily="34" charset="0"/>
                <a:cs typeface="Times New Roman" panose="02020603050405020304" pitchFamily="18" charset="0"/>
              </a:rPr>
              <a:t>The pandemic proved that companies that had already invested in modern work tech and employee engagement best practices were more prepared to pivot overnight to the demands of the new workplace and their employees.</a:t>
            </a:r>
          </a:p>
          <a:p>
            <a:r>
              <a:rPr lang="en-US" sz="1800" dirty="0">
                <a:solidFill>
                  <a:srgbClr val="000000"/>
                </a:solidFill>
                <a:effectLst/>
                <a:latin typeface="Manrope" pitchFamily="2" charset="0"/>
                <a:ea typeface="Calibri" panose="020F0502020204030204" pitchFamily="34" charset="0"/>
                <a:cs typeface="Times New Roman" panose="02020603050405020304" pitchFamily="18" charset="0"/>
              </a:rPr>
              <a:t>Most significantly, that level of rapid change is unlikely to go away any time soon. HR organizations must focus on becoming highly agile in their processes – fast to react to changes in business strategy, market conditions and employee expectations.</a:t>
            </a:r>
          </a:p>
          <a:p>
            <a:endParaRPr lang="en-US" dirty="0"/>
          </a:p>
        </p:txBody>
      </p:sp>
      <p:sp>
        <p:nvSpPr>
          <p:cNvPr id="4" name="Title 3">
            <a:extLst>
              <a:ext uri="{FF2B5EF4-FFF2-40B4-BE49-F238E27FC236}">
                <a16:creationId xmlns:a16="http://schemas.microsoft.com/office/drawing/2014/main" id="{6F4D3961-62A0-4789-8BBF-DAD1CBDAA0F8}"/>
              </a:ext>
            </a:extLst>
          </p:cNvPr>
          <p:cNvSpPr>
            <a:spLocks noGrp="1"/>
          </p:cNvSpPr>
          <p:nvPr>
            <p:ph type="title"/>
          </p:nvPr>
        </p:nvSpPr>
        <p:spPr/>
        <p:txBody>
          <a:bodyPr/>
          <a:lstStyle/>
          <a:p>
            <a:r>
              <a:rPr lang="en-US" dirty="0"/>
              <a:t>Agility is Critical</a:t>
            </a:r>
          </a:p>
        </p:txBody>
      </p:sp>
      <p:pic>
        <p:nvPicPr>
          <p:cNvPr id="5" name="Picture 4">
            <a:extLst>
              <a:ext uri="{FF2B5EF4-FFF2-40B4-BE49-F238E27FC236}">
                <a16:creationId xmlns:a16="http://schemas.microsoft.com/office/drawing/2014/main" id="{942F8226-C3A3-4044-B85C-90775EBD4E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7857"/>
          <a:stretch/>
        </p:blipFill>
        <p:spPr>
          <a:xfrm>
            <a:off x="7682934" y="3726305"/>
            <a:ext cx="4509066" cy="3135745"/>
          </a:xfrm>
          <a:prstGeom prst="rect">
            <a:avLst/>
          </a:prstGeom>
        </p:spPr>
      </p:pic>
    </p:spTree>
    <p:extLst>
      <p:ext uri="{BB962C8B-B14F-4D97-AF65-F5344CB8AC3E}">
        <p14:creationId xmlns:p14="http://schemas.microsoft.com/office/powerpoint/2010/main" val="30672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658BB-BCCF-4E1E-82A9-AD9C64028623}"/>
              </a:ext>
            </a:extLst>
          </p:cNvPr>
          <p:cNvSpPr>
            <a:spLocks noGrp="1"/>
          </p:cNvSpPr>
          <p:nvPr>
            <p:ph type="sldNum" sz="quarter" idx="4"/>
          </p:nvPr>
        </p:nvSpPr>
        <p:spPr/>
        <p:txBody>
          <a:bodyPr/>
          <a:lstStyle/>
          <a:p>
            <a:fld id="{AE56D54A-ED8B-A54C-8191-4B3D674880D5}" type="slidenum">
              <a:rPr lang="en-US" smtClean="0"/>
              <a:pPr/>
              <a:t>13</a:t>
            </a:fld>
            <a:endParaRPr lang="en-US" dirty="0"/>
          </a:p>
        </p:txBody>
      </p:sp>
      <p:sp>
        <p:nvSpPr>
          <p:cNvPr id="3" name="Content Placeholder 2">
            <a:extLst>
              <a:ext uri="{FF2B5EF4-FFF2-40B4-BE49-F238E27FC236}">
                <a16:creationId xmlns:a16="http://schemas.microsoft.com/office/drawing/2014/main" id="{BB6BF771-29EE-4F2B-BC32-F70479507508}"/>
              </a:ext>
            </a:extLst>
          </p:cNvPr>
          <p:cNvSpPr>
            <a:spLocks noGrp="1"/>
          </p:cNvSpPr>
          <p:nvPr>
            <p:ph idx="1"/>
          </p:nvPr>
        </p:nvSpPr>
        <p:spPr/>
        <p:txBody>
          <a:bodyPr/>
          <a:lstStyle/>
          <a:p>
            <a:r>
              <a:rPr lang="en-US" sz="1800" b="1" dirty="0">
                <a:solidFill>
                  <a:srgbClr val="000000"/>
                </a:solidFill>
                <a:effectLst/>
                <a:latin typeface="Manrope" pitchFamily="2" charset="0"/>
                <a:ea typeface="Calibri" panose="020F0502020204030204" pitchFamily="34" charset="0"/>
                <a:cs typeface="Times New Roman" panose="02020603050405020304" pitchFamily="18" charset="0"/>
              </a:rPr>
              <a:t>The Data-Driven HR Team</a:t>
            </a:r>
          </a:p>
          <a:p>
            <a:endParaRPr lang="en-US" sz="1800" dirty="0">
              <a:solidFill>
                <a:srgbClr val="000000"/>
              </a:solidFill>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800" dirty="0">
                <a:solidFill>
                  <a:srgbClr val="000000"/>
                </a:solidFill>
                <a:effectLst/>
                <a:latin typeface="Manrope" pitchFamily="2" charset="0"/>
                <a:ea typeface="Calibri" panose="020F0502020204030204" pitchFamily="34" charset="0"/>
                <a:cs typeface="Times New Roman" panose="02020603050405020304" pitchFamily="18" charset="0"/>
              </a:rPr>
              <a:t>HR Teams will better access to data are able to make better decisions more confidently (to become a strategic partner to the business). Employees also need to be access the information they need, where they need them, wherever they already work. </a:t>
            </a:r>
          </a:p>
          <a:p>
            <a:r>
              <a:rPr lang="en-US" sz="1800" dirty="0">
                <a:solidFill>
                  <a:srgbClr val="000000"/>
                </a:solidFill>
                <a:effectLst/>
                <a:latin typeface="Manrope" pitchFamily="2" charset="0"/>
                <a:ea typeface="Calibri" panose="020F0502020204030204" pitchFamily="34" charset="0"/>
                <a:cs typeface="Times New Roman" panose="02020603050405020304" pitchFamily="18" charset="0"/>
              </a:rPr>
              <a:t>HR departments must now help business leaders manage from a position of insight based on data, not gut-feel, relying simply on what has worked in the past. Therefore, they must employ systems that provide a fully rounded view of the employees and their work, that bring together performance metrics and behavioral drivers, and that can easily present meaningful, actionable insight to leaders making complex but critical decisions regarding the workforce.</a:t>
            </a:r>
          </a:p>
          <a:p>
            <a:endParaRPr lang="en-US" dirty="0"/>
          </a:p>
        </p:txBody>
      </p:sp>
      <p:sp>
        <p:nvSpPr>
          <p:cNvPr id="4" name="Title 3">
            <a:extLst>
              <a:ext uri="{FF2B5EF4-FFF2-40B4-BE49-F238E27FC236}">
                <a16:creationId xmlns:a16="http://schemas.microsoft.com/office/drawing/2014/main" id="{6F4D3961-62A0-4789-8BBF-DAD1CBDAA0F8}"/>
              </a:ext>
            </a:extLst>
          </p:cNvPr>
          <p:cNvSpPr>
            <a:spLocks noGrp="1"/>
          </p:cNvSpPr>
          <p:nvPr>
            <p:ph type="title"/>
          </p:nvPr>
        </p:nvSpPr>
        <p:spPr>
          <a:xfrm>
            <a:off x="429627" y="5544272"/>
            <a:ext cx="7338156" cy="745317"/>
          </a:xfrm>
        </p:spPr>
        <p:txBody>
          <a:bodyPr/>
          <a:lstStyle/>
          <a:p>
            <a:r>
              <a:rPr lang="en-US" dirty="0"/>
              <a:t>Data is the key to Better Decisions, Faster</a:t>
            </a:r>
          </a:p>
        </p:txBody>
      </p:sp>
      <p:pic>
        <p:nvPicPr>
          <p:cNvPr id="5" name="Picture 4">
            <a:extLst>
              <a:ext uri="{FF2B5EF4-FFF2-40B4-BE49-F238E27FC236}">
                <a16:creationId xmlns:a16="http://schemas.microsoft.com/office/drawing/2014/main" id="{B3B177DA-9676-463B-95DE-01AE2D73C7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7857"/>
          <a:stretch/>
        </p:blipFill>
        <p:spPr>
          <a:xfrm>
            <a:off x="7682934" y="3726305"/>
            <a:ext cx="4509066" cy="3135745"/>
          </a:xfrm>
          <a:prstGeom prst="rect">
            <a:avLst/>
          </a:prstGeom>
        </p:spPr>
      </p:pic>
    </p:spTree>
    <p:extLst>
      <p:ext uri="{BB962C8B-B14F-4D97-AF65-F5344CB8AC3E}">
        <p14:creationId xmlns:p14="http://schemas.microsoft.com/office/powerpoint/2010/main" val="385866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658BB-BCCF-4E1E-82A9-AD9C64028623}"/>
              </a:ext>
            </a:extLst>
          </p:cNvPr>
          <p:cNvSpPr>
            <a:spLocks noGrp="1"/>
          </p:cNvSpPr>
          <p:nvPr>
            <p:ph type="sldNum" sz="quarter" idx="4"/>
          </p:nvPr>
        </p:nvSpPr>
        <p:spPr/>
        <p:txBody>
          <a:bodyPr/>
          <a:lstStyle/>
          <a:p>
            <a:fld id="{AE56D54A-ED8B-A54C-8191-4B3D674880D5}" type="slidenum">
              <a:rPr lang="en-US" smtClean="0"/>
              <a:pPr/>
              <a:t>14</a:t>
            </a:fld>
            <a:endParaRPr lang="en-US" dirty="0"/>
          </a:p>
        </p:txBody>
      </p:sp>
      <p:sp>
        <p:nvSpPr>
          <p:cNvPr id="3" name="Content Placeholder 2">
            <a:extLst>
              <a:ext uri="{FF2B5EF4-FFF2-40B4-BE49-F238E27FC236}">
                <a16:creationId xmlns:a16="http://schemas.microsoft.com/office/drawing/2014/main" id="{BB6BF771-29EE-4F2B-BC32-F70479507508}"/>
              </a:ext>
            </a:extLst>
          </p:cNvPr>
          <p:cNvSpPr>
            <a:spLocks noGrp="1"/>
          </p:cNvSpPr>
          <p:nvPr>
            <p:ph idx="1"/>
          </p:nvPr>
        </p:nvSpPr>
        <p:spPr/>
        <p:txBody>
          <a:bodyPr/>
          <a:lstStyle/>
          <a:p>
            <a:r>
              <a:rPr lang="en-US" sz="1800" b="1" dirty="0">
                <a:solidFill>
                  <a:srgbClr val="000000"/>
                </a:solidFill>
                <a:effectLst/>
                <a:latin typeface="Manrope" pitchFamily="2" charset="0"/>
                <a:ea typeface="Calibri" panose="020F0502020204030204" pitchFamily="34" charset="0"/>
                <a:cs typeface="Times New Roman" panose="02020603050405020304" pitchFamily="18" charset="0"/>
              </a:rPr>
              <a:t>It’s all about the Experience</a:t>
            </a:r>
          </a:p>
          <a:p>
            <a:endParaRPr lang="en-US" sz="1800" dirty="0">
              <a:solidFill>
                <a:srgbClr val="000000"/>
              </a:solidFill>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800" dirty="0">
                <a:effectLst/>
                <a:latin typeface="Manrope" pitchFamily="2" charset="0"/>
                <a:ea typeface="Calibri" panose="020F0502020204030204" pitchFamily="34" charset="0"/>
                <a:cs typeface="Times New Roman" panose="02020603050405020304" pitchFamily="18" charset="0"/>
              </a:rPr>
              <a:t>People-centered HR processes that engage and retain the very best talent to ensure business continuity and competitive advantage.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Manrope" pitchFamily="2" charset="0"/>
                <a:ea typeface="Calibri" panose="020F0502020204030204" pitchFamily="34" charset="0"/>
                <a:cs typeface="Times New Roman" panose="02020603050405020304" pitchFamily="18" charset="0"/>
              </a:rPr>
              <a:t>Employee expectations for how they accomplish daily HR and payroll tasks are changing and HR teams must also help employees feel more connected and engaged with their employer, the business goals, and their broader community.</a:t>
            </a:r>
          </a:p>
          <a:p>
            <a:pPr marR="0" lvl="0">
              <a:lnSpc>
                <a:spcPct val="107000"/>
              </a:lnSpc>
              <a:spcBef>
                <a:spcPts val="0"/>
              </a:spcBef>
              <a:spcAft>
                <a:spcPts val="800"/>
              </a:spcAft>
            </a:pPr>
            <a:endParaRPr lang="en-US" sz="1800" dirty="0">
              <a:solidFill>
                <a:srgbClr val="000000"/>
              </a:solidFill>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Manrope" pitchFamily="2" charset="0"/>
                <a:ea typeface="Calibri" panose="020F0502020204030204" pitchFamily="34" charset="0"/>
                <a:cs typeface="Times New Roman" panose="02020603050405020304" pitchFamily="18" charset="0"/>
              </a:rPr>
              <a:t>The battle to find, recruit, enable, and retain the best employees will be the defining test of businesses in the next five years. Those businesses that can offer the most consistent, employee-centered experience will be able to attract and retain the best workforce. Those that do not will lose key staff and become less and less competitive as a result.</a:t>
            </a:r>
          </a:p>
          <a:p>
            <a:endParaRPr lang="en-US" dirty="0"/>
          </a:p>
        </p:txBody>
      </p:sp>
      <p:sp>
        <p:nvSpPr>
          <p:cNvPr id="4" name="Title 3">
            <a:extLst>
              <a:ext uri="{FF2B5EF4-FFF2-40B4-BE49-F238E27FC236}">
                <a16:creationId xmlns:a16="http://schemas.microsoft.com/office/drawing/2014/main" id="{6F4D3961-62A0-4789-8BBF-DAD1CBDAA0F8}"/>
              </a:ext>
            </a:extLst>
          </p:cNvPr>
          <p:cNvSpPr>
            <a:spLocks noGrp="1"/>
          </p:cNvSpPr>
          <p:nvPr>
            <p:ph type="title"/>
          </p:nvPr>
        </p:nvSpPr>
        <p:spPr>
          <a:xfrm>
            <a:off x="429626" y="5544272"/>
            <a:ext cx="6035829" cy="745317"/>
          </a:xfrm>
        </p:spPr>
        <p:txBody>
          <a:bodyPr/>
          <a:lstStyle/>
          <a:p>
            <a:r>
              <a:rPr lang="en-US" dirty="0"/>
              <a:t>Putting Employee Experience at the Center</a:t>
            </a:r>
          </a:p>
        </p:txBody>
      </p:sp>
      <p:pic>
        <p:nvPicPr>
          <p:cNvPr id="5" name="Picture 4">
            <a:extLst>
              <a:ext uri="{FF2B5EF4-FFF2-40B4-BE49-F238E27FC236}">
                <a16:creationId xmlns:a16="http://schemas.microsoft.com/office/drawing/2014/main" id="{8D3F60B5-CE5C-49CD-8AAA-CD036B72DE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7857"/>
          <a:stretch/>
        </p:blipFill>
        <p:spPr>
          <a:xfrm>
            <a:off x="7682934" y="3726305"/>
            <a:ext cx="4509066" cy="3135745"/>
          </a:xfrm>
          <a:prstGeom prst="rect">
            <a:avLst/>
          </a:prstGeom>
        </p:spPr>
      </p:pic>
    </p:spTree>
    <p:extLst>
      <p:ext uri="{BB962C8B-B14F-4D97-AF65-F5344CB8AC3E}">
        <p14:creationId xmlns:p14="http://schemas.microsoft.com/office/powerpoint/2010/main" val="3332440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ath Forward Out of the Pandemic | AMA">
            <a:extLst>
              <a:ext uri="{FF2B5EF4-FFF2-40B4-BE49-F238E27FC236}">
                <a16:creationId xmlns:a16="http://schemas.microsoft.com/office/drawing/2014/main" id="{8F41801A-FEEF-44FA-8CD6-74F1055F1D69}"/>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6193" r="6193"/>
          <a:stretch/>
        </p:blipFill>
        <p:spPr bwMode="auto">
          <a:xfrm>
            <a:off x="0" y="1246909"/>
            <a:ext cx="12192000" cy="56110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30B90ED-6810-48B2-98D3-AC2C772B0DF7}"/>
              </a:ext>
            </a:extLst>
          </p:cNvPr>
          <p:cNvSpPr>
            <a:spLocks noGrp="1"/>
          </p:cNvSpPr>
          <p:nvPr>
            <p:ph type="sldNum" sz="quarter" idx="4"/>
          </p:nvPr>
        </p:nvSpPr>
        <p:spPr/>
        <p:txBody>
          <a:bodyPr/>
          <a:lstStyle/>
          <a:p>
            <a:fld id="{AE56D54A-ED8B-A54C-8191-4B3D674880D5}" type="slidenum">
              <a:rPr lang="en-US" smtClean="0"/>
              <a:pPr/>
              <a:t>15</a:t>
            </a:fld>
            <a:endParaRPr lang="en-US" dirty="0"/>
          </a:p>
        </p:txBody>
      </p:sp>
      <p:sp>
        <p:nvSpPr>
          <p:cNvPr id="3" name="Content Placeholder 2">
            <a:extLst>
              <a:ext uri="{FF2B5EF4-FFF2-40B4-BE49-F238E27FC236}">
                <a16:creationId xmlns:a16="http://schemas.microsoft.com/office/drawing/2014/main" id="{5D47F463-9DE2-45CB-939C-5429CD53AA3E}"/>
              </a:ext>
            </a:extLst>
          </p:cNvPr>
          <p:cNvSpPr>
            <a:spLocks noGrp="1"/>
          </p:cNvSpPr>
          <p:nvPr>
            <p:ph idx="1"/>
          </p:nvPr>
        </p:nvSpPr>
        <p:spPr/>
        <p:txBody>
          <a:bodyPr/>
          <a:lstStyle/>
          <a:p>
            <a:r>
              <a:rPr lang="en-US" dirty="0"/>
              <a:t>The path through the challenges today is:</a:t>
            </a:r>
          </a:p>
          <a:p>
            <a:endParaRPr lang="en-US" dirty="0"/>
          </a:p>
          <a:p>
            <a:pPr marL="342900" indent="-342900">
              <a:buFont typeface="Arial" panose="020B0604020202020204" pitchFamily="34" charset="0"/>
              <a:buChar char="•"/>
            </a:pPr>
            <a:r>
              <a:rPr lang="en-US" dirty="0"/>
              <a:t>To </a:t>
            </a:r>
            <a:r>
              <a:rPr lang="en-US" b="1" dirty="0"/>
              <a:t>empower HR teams </a:t>
            </a:r>
            <a:r>
              <a:rPr lang="en-US" dirty="0"/>
              <a:t>to be agile, data-driven, and employee experience centered.</a:t>
            </a:r>
          </a:p>
          <a:p>
            <a:pPr marL="342900" indent="-342900">
              <a:buFont typeface="Arial" panose="020B0604020202020204" pitchFamily="34" charset="0"/>
              <a:buChar char="•"/>
            </a:pPr>
            <a:r>
              <a:rPr lang="en-US" dirty="0"/>
              <a:t>To </a:t>
            </a:r>
            <a:r>
              <a:rPr lang="en-US" b="1" dirty="0"/>
              <a:t>elevate the role</a:t>
            </a:r>
            <a:r>
              <a:rPr lang="en-US" dirty="0"/>
              <a:t> </a:t>
            </a:r>
            <a:r>
              <a:rPr lang="en-US" b="1" dirty="0"/>
              <a:t>of HR </a:t>
            </a:r>
            <a:r>
              <a:rPr lang="en-US" dirty="0"/>
              <a:t>from operational to strategic through technology and services that free them to focus on transforming their business</a:t>
            </a:r>
          </a:p>
          <a:p>
            <a:pPr marL="342900" indent="-342900">
              <a:buFont typeface="Arial" panose="020B0604020202020204" pitchFamily="34" charset="0"/>
              <a:buChar char="•"/>
            </a:pPr>
            <a:r>
              <a:rPr lang="en-US" dirty="0"/>
              <a:t>To redefine the relationship between employee and employer based on the best experience, that makes it easier to </a:t>
            </a:r>
            <a:r>
              <a:rPr lang="en-US" b="1" dirty="0"/>
              <a:t>recruit, develop, and retain </a:t>
            </a:r>
            <a:r>
              <a:rPr lang="en-US" dirty="0"/>
              <a:t>the best employees</a:t>
            </a:r>
          </a:p>
        </p:txBody>
      </p:sp>
      <p:sp>
        <p:nvSpPr>
          <p:cNvPr id="4" name="Title 3">
            <a:extLst>
              <a:ext uri="{FF2B5EF4-FFF2-40B4-BE49-F238E27FC236}">
                <a16:creationId xmlns:a16="http://schemas.microsoft.com/office/drawing/2014/main" id="{11F6D022-E3D4-44D1-A544-99889B0E42B8}"/>
              </a:ext>
            </a:extLst>
          </p:cNvPr>
          <p:cNvSpPr>
            <a:spLocks noGrp="1"/>
          </p:cNvSpPr>
          <p:nvPr>
            <p:ph type="title"/>
          </p:nvPr>
        </p:nvSpPr>
        <p:spPr/>
        <p:txBody>
          <a:bodyPr/>
          <a:lstStyle/>
          <a:p>
            <a:r>
              <a:rPr lang="en-US" dirty="0"/>
              <a:t>The Future of Work</a:t>
            </a:r>
          </a:p>
        </p:txBody>
      </p:sp>
    </p:spTree>
    <p:extLst>
      <p:ext uri="{BB962C8B-B14F-4D97-AF65-F5344CB8AC3E}">
        <p14:creationId xmlns:p14="http://schemas.microsoft.com/office/powerpoint/2010/main" val="4062717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774E0-1F3C-4F52-AD27-A15AC1A5EEB7}"/>
              </a:ext>
            </a:extLst>
          </p:cNvPr>
          <p:cNvSpPr>
            <a:spLocks noGrp="1"/>
          </p:cNvSpPr>
          <p:nvPr>
            <p:ph idx="1"/>
          </p:nvPr>
        </p:nvSpPr>
        <p:spPr>
          <a:xfrm>
            <a:off x="256474" y="1715292"/>
            <a:ext cx="4536798" cy="4436933"/>
          </a:xfrm>
        </p:spPr>
        <p:txBody>
          <a:bodyPr/>
          <a:lstStyle/>
          <a:p>
            <a:pPr marL="285750" indent="-285750">
              <a:buClr>
                <a:schemeClr val="accent1"/>
              </a:buClr>
              <a:buFont typeface="Arial" panose="020B0604020202020204" pitchFamily="34" charset="0"/>
              <a:buChar char="•"/>
            </a:pPr>
            <a:r>
              <a:rPr lang="en-US" sz="2000" dirty="0"/>
              <a:t>From initial onboarding onwards the experience is designed with employees in mind</a:t>
            </a:r>
          </a:p>
          <a:p>
            <a:pPr marL="285750" indent="-285750">
              <a:buClr>
                <a:schemeClr val="accent1"/>
              </a:buClr>
              <a:buFont typeface="Arial" panose="020B0604020202020204" pitchFamily="34" charset="0"/>
              <a:buChar char="•"/>
            </a:pPr>
            <a:endParaRPr lang="en-US" sz="1000" dirty="0"/>
          </a:p>
          <a:p>
            <a:pPr marL="285750" indent="-285750">
              <a:buClr>
                <a:schemeClr val="accent1"/>
              </a:buClr>
              <a:buFont typeface="Arial" panose="020B0604020202020204" pitchFamily="34" charset="0"/>
              <a:buChar char="•"/>
            </a:pPr>
            <a:r>
              <a:rPr lang="en-US" sz="2000" dirty="0"/>
              <a:t>Collaboration tools and goal setting</a:t>
            </a:r>
            <a:br>
              <a:rPr lang="en-US" sz="2000" dirty="0"/>
            </a:br>
            <a:endParaRPr lang="en-US" sz="1000" dirty="0"/>
          </a:p>
          <a:p>
            <a:pPr marL="285750" indent="-285750">
              <a:buClr>
                <a:schemeClr val="accent1"/>
              </a:buClr>
              <a:buFont typeface="Arial" panose="020B0604020202020204" pitchFamily="34" charset="0"/>
              <a:buChar char="•"/>
            </a:pPr>
            <a:r>
              <a:rPr lang="en-US" sz="2000" dirty="0"/>
              <a:t>Self-service to empower employees</a:t>
            </a:r>
          </a:p>
          <a:p>
            <a:pPr marL="285750" indent="-285750">
              <a:buClr>
                <a:schemeClr val="accent1"/>
              </a:buClr>
              <a:buFont typeface="Arial" panose="020B0604020202020204" pitchFamily="34" charset="0"/>
              <a:buChar char="•"/>
            </a:pPr>
            <a:endParaRPr lang="en-US" sz="1000" dirty="0"/>
          </a:p>
          <a:p>
            <a:pPr marL="285750" indent="-285750">
              <a:buClr>
                <a:schemeClr val="accent1"/>
              </a:buClr>
              <a:buFont typeface="Arial" panose="020B0604020202020204" pitchFamily="34" charset="0"/>
              <a:buChar char="•"/>
            </a:pPr>
            <a:r>
              <a:rPr lang="en-US" sz="2000" dirty="0"/>
              <a:t>Training for career development</a:t>
            </a:r>
          </a:p>
          <a:p>
            <a:pPr marL="285750" indent="-285750">
              <a:buClr>
                <a:schemeClr val="accent1"/>
              </a:buClr>
              <a:buFont typeface="Arial" panose="020B0604020202020204" pitchFamily="34" charset="0"/>
              <a:buChar char="•"/>
            </a:pPr>
            <a:endParaRPr lang="en-US" sz="1000" dirty="0"/>
          </a:p>
          <a:p>
            <a:pPr marL="285750" indent="-285750">
              <a:buClr>
                <a:schemeClr val="accent1"/>
              </a:buClr>
              <a:buFont typeface="Arial" panose="020B0604020202020204" pitchFamily="34" charset="0"/>
              <a:buChar char="•"/>
            </a:pPr>
            <a:r>
              <a:rPr lang="en-US" sz="2000" dirty="0"/>
              <a:t>Analytics that let you model what matters to your employees</a:t>
            </a:r>
          </a:p>
          <a:p>
            <a:pPr marL="285750" indent="-285750">
              <a:buClr>
                <a:schemeClr val="accent1"/>
              </a:buClr>
              <a:buFont typeface="Arial" panose="020B0604020202020204" pitchFamily="34" charset="0"/>
              <a:buChar char="•"/>
            </a:pPr>
            <a:endParaRPr lang="en-US" sz="2000" dirty="0"/>
          </a:p>
        </p:txBody>
      </p:sp>
      <p:sp>
        <p:nvSpPr>
          <p:cNvPr id="4" name="Title 2">
            <a:extLst>
              <a:ext uri="{FF2B5EF4-FFF2-40B4-BE49-F238E27FC236}">
                <a16:creationId xmlns:a16="http://schemas.microsoft.com/office/drawing/2014/main" id="{5C1AB1C4-9159-424B-B20A-597B18790CCF}"/>
              </a:ext>
            </a:extLst>
          </p:cNvPr>
          <p:cNvSpPr txBox="1">
            <a:spLocks/>
          </p:cNvSpPr>
          <p:nvPr/>
        </p:nvSpPr>
        <p:spPr>
          <a:xfrm>
            <a:off x="231917" y="573135"/>
            <a:ext cx="5476425" cy="106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Manrope" pitchFamily="2" charset="0"/>
                <a:ea typeface="+mj-ea"/>
                <a:cs typeface="+mj-cs"/>
              </a:defRPr>
            </a:lvl1pPr>
          </a:lstStyle>
          <a:p>
            <a:r>
              <a:rPr lang="en-US" sz="3600" dirty="0"/>
              <a:t>The Employee Experience-Centered</a:t>
            </a:r>
            <a:endParaRPr lang="en-US" sz="3600" dirty="0">
              <a:solidFill>
                <a:schemeClr val="accent1"/>
              </a:solidFill>
            </a:endParaRPr>
          </a:p>
        </p:txBody>
      </p:sp>
      <p:pic>
        <p:nvPicPr>
          <p:cNvPr id="8" name="Picture Placeholder 20">
            <a:extLst>
              <a:ext uri="{FF2B5EF4-FFF2-40B4-BE49-F238E27FC236}">
                <a16:creationId xmlns:a16="http://schemas.microsoft.com/office/drawing/2014/main" id="{9BE921BA-7DC7-C248-9890-2D04F95BD9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11878" y="0"/>
            <a:ext cx="6857999" cy="6857999"/>
          </a:xfrm>
          <a:prstGeom prst="rect">
            <a:avLst/>
          </a:prstGeom>
        </p:spPr>
      </p:pic>
    </p:spTree>
    <p:extLst>
      <p:ext uri="{BB962C8B-B14F-4D97-AF65-F5344CB8AC3E}">
        <p14:creationId xmlns:p14="http://schemas.microsoft.com/office/powerpoint/2010/main" val="2466201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CAE978-AA21-3548-8BB9-9554C0ED755B}"/>
              </a:ext>
            </a:extLst>
          </p:cNvPr>
          <p:cNvSpPr>
            <a:spLocks noGrp="1"/>
          </p:cNvSpPr>
          <p:nvPr>
            <p:ph type="title"/>
          </p:nvPr>
        </p:nvSpPr>
        <p:spPr>
          <a:xfrm>
            <a:off x="429628" y="3710942"/>
            <a:ext cx="4349862" cy="1323313"/>
          </a:xfrm>
        </p:spPr>
        <p:txBody>
          <a:bodyPr/>
          <a:lstStyle/>
          <a:p>
            <a:r>
              <a:rPr lang="en-US" dirty="0"/>
              <a:t>Thank You!</a:t>
            </a:r>
          </a:p>
        </p:txBody>
      </p:sp>
    </p:spTree>
    <p:extLst>
      <p:ext uri="{BB962C8B-B14F-4D97-AF65-F5344CB8AC3E}">
        <p14:creationId xmlns:p14="http://schemas.microsoft.com/office/powerpoint/2010/main" val="92199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E281A-FFCE-4C07-885A-1F3607095CAC}"/>
              </a:ext>
            </a:extLst>
          </p:cNvPr>
          <p:cNvSpPr>
            <a:spLocks noGrp="1"/>
          </p:cNvSpPr>
          <p:nvPr>
            <p:ph idx="1"/>
          </p:nvPr>
        </p:nvSpPr>
        <p:spPr>
          <a:xfrm>
            <a:off x="1229032" y="2408904"/>
            <a:ext cx="3677265" cy="3761648"/>
          </a:xfrm>
        </p:spPr>
        <p:txBody>
          <a:bodyPr>
            <a:noAutofit/>
          </a:bodyPr>
          <a:lstStyle/>
          <a:p>
            <a:pPr marL="0" indent="0">
              <a:buNone/>
            </a:pPr>
            <a:r>
              <a:rPr lang="en-US" sz="1800" dirty="0">
                <a:latin typeface="Manrope" pitchFamily="2" charset="0"/>
              </a:rPr>
              <a:t>Businesses need to find, hire, and keep the best employees.</a:t>
            </a:r>
          </a:p>
          <a:p>
            <a:pPr marL="0" indent="0">
              <a:buNone/>
            </a:pPr>
            <a:endParaRPr lang="en-US" sz="1800" dirty="0">
              <a:latin typeface="Manrope" pitchFamily="2" charset="0"/>
            </a:endParaRPr>
          </a:p>
          <a:p>
            <a:pPr marL="0" indent="0">
              <a:buNone/>
            </a:pPr>
            <a:r>
              <a:rPr lang="en-US" sz="1800" dirty="0">
                <a:latin typeface="Manrope" pitchFamily="2" charset="0"/>
              </a:rPr>
              <a:t>They also need to reduce the workload of HR processes like payroll and reporting.</a:t>
            </a:r>
          </a:p>
          <a:p>
            <a:pPr marL="0" indent="0">
              <a:buNone/>
            </a:pPr>
            <a:endParaRPr lang="en-US" sz="1800" dirty="0">
              <a:latin typeface="Manrope" pitchFamily="2" charset="0"/>
            </a:endParaRPr>
          </a:p>
          <a:p>
            <a:pPr marL="0" indent="0">
              <a:buNone/>
            </a:pPr>
            <a:r>
              <a:rPr lang="en-US" sz="1800" dirty="0">
                <a:latin typeface="Manrope" pitchFamily="2" charset="0"/>
              </a:rPr>
              <a:t>And they need to make meeting compliance and other legal requirements much much easier.</a:t>
            </a:r>
          </a:p>
          <a:p>
            <a:pPr marL="0" indent="0">
              <a:buNone/>
            </a:pPr>
            <a:endParaRPr lang="en-US" sz="1800" dirty="0">
              <a:latin typeface="Manrope" pitchFamily="2" charset="0"/>
            </a:endParaRPr>
          </a:p>
        </p:txBody>
      </p:sp>
      <p:sp>
        <p:nvSpPr>
          <p:cNvPr id="4" name="Title 2">
            <a:extLst>
              <a:ext uri="{FF2B5EF4-FFF2-40B4-BE49-F238E27FC236}">
                <a16:creationId xmlns:a16="http://schemas.microsoft.com/office/drawing/2014/main" id="{F066E2F8-98B8-BA4A-B846-E2DC7387E90E}"/>
              </a:ext>
            </a:extLst>
          </p:cNvPr>
          <p:cNvSpPr txBox="1">
            <a:spLocks/>
          </p:cNvSpPr>
          <p:nvPr/>
        </p:nvSpPr>
        <p:spPr>
          <a:xfrm>
            <a:off x="231916" y="573135"/>
            <a:ext cx="4001729" cy="5301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Manrope" pitchFamily="2" charset="0"/>
                <a:ea typeface="+mj-ea"/>
                <a:cs typeface="+mj-cs"/>
              </a:defRPr>
            </a:lvl1pPr>
          </a:lstStyle>
          <a:p>
            <a:r>
              <a:rPr lang="en-US" sz="3600" dirty="0"/>
              <a:t>The world of HR and the business of People</a:t>
            </a:r>
            <a:endParaRPr lang="en-US" sz="3600" dirty="0">
              <a:solidFill>
                <a:schemeClr val="accent1"/>
              </a:solidFill>
            </a:endParaRPr>
          </a:p>
        </p:txBody>
      </p:sp>
      <p:sp>
        <p:nvSpPr>
          <p:cNvPr id="5" name="Text Placeholder 4">
            <a:extLst>
              <a:ext uri="{FF2B5EF4-FFF2-40B4-BE49-F238E27FC236}">
                <a16:creationId xmlns:a16="http://schemas.microsoft.com/office/drawing/2014/main" id="{7723F22E-1C01-8B49-9AF6-5B4D6EE76CAA}"/>
              </a:ext>
            </a:extLst>
          </p:cNvPr>
          <p:cNvSpPr txBox="1">
            <a:spLocks/>
          </p:cNvSpPr>
          <p:nvPr/>
        </p:nvSpPr>
        <p:spPr>
          <a:xfrm>
            <a:off x="256474" y="224725"/>
            <a:ext cx="5339255" cy="348410"/>
          </a:xfrm>
          <a:prstGeom prst="rect">
            <a:avLst/>
          </a:prstGeom>
        </p:spPr>
        <p:txBody>
          <a:bodyPr vert="horz" lIns="91440" tIns="45720" rIns="91440" bIns="45720" rtlCol="0" anchor="b">
            <a:noAutofit/>
          </a:bodyPr>
          <a:lstStyle>
            <a:lvl1pPr marL="0" indent="0" algn="l" defTabSz="914400" rtl="0" eaLnBrk="1" latinLnBrk="0" hangingPunct="1">
              <a:lnSpc>
                <a:spcPct val="114000"/>
              </a:lnSpc>
              <a:spcBef>
                <a:spcPts val="1000"/>
              </a:spcBef>
              <a:buFont typeface="Arial" panose="020B0604020202020204" pitchFamily="34" charset="0"/>
              <a:buNone/>
              <a:defRPr sz="1800" b="0" i="0" kern="1200">
                <a:solidFill>
                  <a:schemeClr val="accent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challenge</a:t>
            </a:r>
          </a:p>
        </p:txBody>
      </p:sp>
      <p:pic>
        <p:nvPicPr>
          <p:cNvPr id="10" name="Picture Placeholder 20">
            <a:extLst>
              <a:ext uri="{FF2B5EF4-FFF2-40B4-BE49-F238E27FC236}">
                <a16:creationId xmlns:a16="http://schemas.microsoft.com/office/drawing/2014/main" id="{0840D918-C000-5040-AEA2-859B941360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89755" y="0"/>
            <a:ext cx="6902245" cy="6857999"/>
          </a:xfrm>
          <a:prstGeom prst="rect">
            <a:avLst/>
          </a:prstGeom>
        </p:spPr>
      </p:pic>
      <p:pic>
        <p:nvPicPr>
          <p:cNvPr id="13" name="Picture 12">
            <a:extLst>
              <a:ext uri="{FF2B5EF4-FFF2-40B4-BE49-F238E27FC236}">
                <a16:creationId xmlns:a16="http://schemas.microsoft.com/office/drawing/2014/main" id="{3051AE22-77A5-4840-885A-486E7F77FA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250" y="2421164"/>
            <a:ext cx="724325" cy="724325"/>
          </a:xfrm>
          <a:prstGeom prst="rect">
            <a:avLst/>
          </a:prstGeom>
        </p:spPr>
      </p:pic>
      <p:pic>
        <p:nvPicPr>
          <p:cNvPr id="16" name="Picture 15">
            <a:extLst>
              <a:ext uri="{FF2B5EF4-FFF2-40B4-BE49-F238E27FC236}">
                <a16:creationId xmlns:a16="http://schemas.microsoft.com/office/drawing/2014/main" id="{608683C0-EDC1-B94A-8D23-AC34CAA1FC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249" y="3828856"/>
            <a:ext cx="724325" cy="553895"/>
          </a:xfrm>
          <a:prstGeom prst="rect">
            <a:avLst/>
          </a:prstGeom>
        </p:spPr>
      </p:pic>
      <p:pic>
        <p:nvPicPr>
          <p:cNvPr id="18" name="Picture 17">
            <a:extLst>
              <a:ext uri="{FF2B5EF4-FFF2-40B4-BE49-F238E27FC236}">
                <a16:creationId xmlns:a16="http://schemas.microsoft.com/office/drawing/2014/main" id="{20096821-069B-D443-8E30-4861638AD4A3}"/>
              </a:ext>
            </a:extLst>
          </p:cNvPr>
          <p:cNvPicPr>
            <a:picLocks noChangeAspect="1"/>
          </p:cNvPicPr>
          <p:nvPr/>
        </p:nvPicPr>
        <p:blipFill>
          <a:blip r:embed="rId6"/>
          <a:stretch>
            <a:fillRect/>
          </a:stretch>
        </p:blipFill>
        <p:spPr>
          <a:xfrm>
            <a:off x="529713" y="5191433"/>
            <a:ext cx="533400" cy="609600"/>
          </a:xfrm>
          <a:prstGeom prst="rect">
            <a:avLst/>
          </a:prstGeom>
        </p:spPr>
      </p:pic>
    </p:spTree>
    <p:extLst>
      <p:ext uri="{BB962C8B-B14F-4D97-AF65-F5344CB8AC3E}">
        <p14:creationId xmlns:p14="http://schemas.microsoft.com/office/powerpoint/2010/main" val="179574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C70E86C-ED38-DD42-AE8D-D7F0C2D3A291}"/>
              </a:ext>
            </a:extLst>
          </p:cNvPr>
          <p:cNvSpPr/>
          <p:nvPr/>
        </p:nvSpPr>
        <p:spPr>
          <a:xfrm>
            <a:off x="4853075" y="2416250"/>
            <a:ext cx="6909298" cy="1935569"/>
          </a:xfrm>
          <a:prstGeom prst="roundRect">
            <a:avLst>
              <a:gd name="adj" fmla="val 6522"/>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2A4FD1-F504-8B40-8DF7-0D0B8C9FC727}"/>
              </a:ext>
            </a:extLst>
          </p:cNvPr>
          <p:cNvSpPr/>
          <p:nvPr/>
        </p:nvSpPr>
        <p:spPr>
          <a:xfrm>
            <a:off x="4404670" y="2803931"/>
            <a:ext cx="1160206" cy="116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6" name="Rounded Rectangle 5">
            <a:extLst>
              <a:ext uri="{FF2B5EF4-FFF2-40B4-BE49-F238E27FC236}">
                <a16:creationId xmlns:a16="http://schemas.microsoft.com/office/drawing/2014/main" id="{C7A1EAD9-994C-0444-914A-5006BD4A4A44}"/>
              </a:ext>
            </a:extLst>
          </p:cNvPr>
          <p:cNvSpPr/>
          <p:nvPr/>
        </p:nvSpPr>
        <p:spPr>
          <a:xfrm>
            <a:off x="4853075" y="4544934"/>
            <a:ext cx="6909298" cy="1935569"/>
          </a:xfrm>
          <a:prstGeom prst="roundRect">
            <a:avLst>
              <a:gd name="adj" fmla="val 6522"/>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45BBFB-EFCB-624F-B2E6-14626C5F8A12}"/>
              </a:ext>
            </a:extLst>
          </p:cNvPr>
          <p:cNvSpPr/>
          <p:nvPr/>
        </p:nvSpPr>
        <p:spPr>
          <a:xfrm>
            <a:off x="4853074" y="287566"/>
            <a:ext cx="6909298" cy="1935569"/>
          </a:xfrm>
          <a:prstGeom prst="roundRect">
            <a:avLst>
              <a:gd name="adj" fmla="val 652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7109EE0-3741-6045-8B16-532943AFB61A}"/>
              </a:ext>
            </a:extLst>
          </p:cNvPr>
          <p:cNvSpPr/>
          <p:nvPr/>
        </p:nvSpPr>
        <p:spPr>
          <a:xfrm>
            <a:off x="4404670" y="675247"/>
            <a:ext cx="1160206" cy="116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08E061B8-A9BA-478F-BD8C-E548450697CC}"/>
              </a:ext>
            </a:extLst>
          </p:cNvPr>
          <p:cNvSpPr>
            <a:spLocks noGrp="1"/>
          </p:cNvSpPr>
          <p:nvPr>
            <p:ph type="title"/>
          </p:nvPr>
        </p:nvSpPr>
        <p:spPr>
          <a:xfrm>
            <a:off x="429628" y="2496578"/>
            <a:ext cx="3843344" cy="1855241"/>
          </a:xfrm>
        </p:spPr>
        <p:txBody>
          <a:bodyPr/>
          <a:lstStyle/>
          <a:p>
            <a:r>
              <a:rPr lang="en-US" dirty="0"/>
              <a:t>The evolving nature of HR</a:t>
            </a:r>
            <a:endParaRPr lang="en-US" dirty="0">
              <a:solidFill>
                <a:schemeClr val="accent1"/>
              </a:solidFill>
            </a:endParaRPr>
          </a:p>
        </p:txBody>
      </p:sp>
      <p:sp>
        <p:nvSpPr>
          <p:cNvPr id="3" name="Content Placeholder 2">
            <a:extLst>
              <a:ext uri="{FF2B5EF4-FFF2-40B4-BE49-F238E27FC236}">
                <a16:creationId xmlns:a16="http://schemas.microsoft.com/office/drawing/2014/main" id="{B0C693FE-494F-4EF6-9167-1BF7C72BCB8D}"/>
              </a:ext>
            </a:extLst>
          </p:cNvPr>
          <p:cNvSpPr>
            <a:spLocks noGrp="1"/>
          </p:cNvSpPr>
          <p:nvPr>
            <p:ph idx="1"/>
          </p:nvPr>
        </p:nvSpPr>
        <p:spPr>
          <a:xfrm>
            <a:off x="5765334" y="780421"/>
            <a:ext cx="5793342" cy="949858"/>
          </a:xfrm>
          <a:ln>
            <a:noFill/>
          </a:ln>
          <a:effectLst/>
        </p:spPr>
        <p:txBody>
          <a:bodyPr>
            <a:noAutofit/>
          </a:bodyPr>
          <a:lstStyle/>
          <a:p>
            <a:r>
              <a:rPr lang="en-US" sz="1600" dirty="0">
                <a:solidFill>
                  <a:schemeClr val="bg1"/>
                </a:solidFill>
              </a:rPr>
              <a:t>Employees are hard to attract and even harder to keep. </a:t>
            </a:r>
            <a:r>
              <a:rPr lang="en-US" sz="1600" dirty="0">
                <a:solidFill>
                  <a:schemeClr val="bg1"/>
                </a:solidFill>
                <a:latin typeface="Manrope" pitchFamily="2" charset="0"/>
              </a:rPr>
              <a:t>56% of HR leaders say retaining talent was more difficult in 2021. </a:t>
            </a:r>
          </a:p>
          <a:p>
            <a:pPr marL="0" indent="0">
              <a:buNone/>
            </a:pPr>
            <a:r>
              <a:rPr lang="en-US" sz="1100" dirty="0">
                <a:solidFill>
                  <a:schemeClr val="bg1"/>
                </a:solidFill>
                <a:latin typeface="Manrope Light" pitchFamily="2" charset="0"/>
              </a:rPr>
              <a:t>(isolved’s 2022 Transforming Employee Experience Report)</a:t>
            </a:r>
            <a:endParaRPr lang="en-US" sz="1600" dirty="0">
              <a:solidFill>
                <a:schemeClr val="bg1"/>
              </a:solidFill>
              <a:latin typeface="Manrope Light" pitchFamily="2" charset="0"/>
            </a:endParaRPr>
          </a:p>
        </p:txBody>
      </p:sp>
      <p:sp>
        <p:nvSpPr>
          <p:cNvPr id="10" name="Content Placeholder 2">
            <a:extLst>
              <a:ext uri="{FF2B5EF4-FFF2-40B4-BE49-F238E27FC236}">
                <a16:creationId xmlns:a16="http://schemas.microsoft.com/office/drawing/2014/main" id="{CFD2948A-FB84-0343-BDBB-8C0E6129939E}"/>
              </a:ext>
            </a:extLst>
          </p:cNvPr>
          <p:cNvSpPr txBox="1">
            <a:spLocks/>
          </p:cNvSpPr>
          <p:nvPr/>
        </p:nvSpPr>
        <p:spPr>
          <a:xfrm>
            <a:off x="5751871" y="4737185"/>
            <a:ext cx="5914960" cy="1551066"/>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1000"/>
              </a:spcBef>
              <a:buFont typeface="Arial" panose="020B0604020202020204" pitchFamily="34" charset="0"/>
              <a:buNone/>
              <a:defRPr sz="24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 government keeps changing the rules, compliance mandates are complex, and many businesses miss out on tax credits. The second most likely task for HR leaders to outsource this year is HR compliance and efficiency analysis. </a:t>
            </a:r>
          </a:p>
          <a:p>
            <a:r>
              <a:rPr lang="en-US" sz="1100" dirty="0"/>
              <a:t>(isolved’s 2022 Transforming Employee Experience Report)</a:t>
            </a:r>
          </a:p>
          <a:p>
            <a:endParaRPr lang="en-US" sz="1900" dirty="0"/>
          </a:p>
          <a:p>
            <a:endParaRPr lang="en-US" dirty="0"/>
          </a:p>
        </p:txBody>
      </p:sp>
      <p:sp>
        <p:nvSpPr>
          <p:cNvPr id="11" name="Content Placeholder 2">
            <a:extLst>
              <a:ext uri="{FF2B5EF4-FFF2-40B4-BE49-F238E27FC236}">
                <a16:creationId xmlns:a16="http://schemas.microsoft.com/office/drawing/2014/main" id="{E01D1FD0-F034-3641-B866-2D88B03CCCBE}"/>
              </a:ext>
            </a:extLst>
          </p:cNvPr>
          <p:cNvSpPr txBox="1">
            <a:spLocks/>
          </p:cNvSpPr>
          <p:nvPr/>
        </p:nvSpPr>
        <p:spPr>
          <a:xfrm>
            <a:off x="5765333" y="2644640"/>
            <a:ext cx="5793342" cy="1478788"/>
          </a:xfrm>
          <a:prstGeom prst="rect">
            <a:avLst/>
          </a:prstGeom>
          <a:ln>
            <a:noFill/>
          </a:ln>
          <a:effectLst/>
        </p:spPr>
        <p:txBody>
          <a:bodyPr vert="horz" lIns="91440" tIns="45720" rIns="91440" bIns="45720" rtlCol="0">
            <a:noAutofit/>
          </a:bodyPr>
          <a:lstStyle>
            <a:lvl1pPr marL="0" indent="0" algn="l" defTabSz="914400" rtl="0" eaLnBrk="1" latinLnBrk="0" hangingPunct="1">
              <a:lnSpc>
                <a:spcPct val="114000"/>
              </a:lnSpc>
              <a:spcBef>
                <a:spcPts val="1000"/>
              </a:spcBef>
              <a:buFont typeface="Arial" panose="020B0604020202020204" pitchFamily="34" charset="0"/>
              <a:buNone/>
              <a:defRPr sz="24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lumMod val="75000"/>
                    <a:lumOff val="25000"/>
                  </a:schemeClr>
                </a:solidFill>
              </a:rPr>
              <a:t>HR processes are time consuming and need constant attention to avoid errors. By 2024, 60% of employee-related HCM technology transactions will be accomplished via preconfigured, employee-initiated workflows. </a:t>
            </a:r>
          </a:p>
          <a:p>
            <a:r>
              <a:rPr lang="en-US" sz="1100" dirty="0">
                <a:solidFill>
                  <a:schemeClr val="tx1">
                    <a:lumMod val="75000"/>
                    <a:lumOff val="25000"/>
                  </a:schemeClr>
                </a:solidFill>
                <a:latin typeface="Manrope Light" pitchFamily="2" charset="0"/>
              </a:rPr>
              <a:t>(Gartner, Nov. 2021: Market Guide for Integrated HR Service Management Solutions)</a:t>
            </a:r>
          </a:p>
        </p:txBody>
      </p:sp>
      <p:pic>
        <p:nvPicPr>
          <p:cNvPr id="14" name="Picture 13">
            <a:extLst>
              <a:ext uri="{FF2B5EF4-FFF2-40B4-BE49-F238E27FC236}">
                <a16:creationId xmlns:a16="http://schemas.microsoft.com/office/drawing/2014/main" id="{424D44F1-8C18-E94F-808C-D40ADEF126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5379" y="515956"/>
            <a:ext cx="1478788" cy="1478788"/>
          </a:xfrm>
          <a:prstGeom prst="rect">
            <a:avLst/>
          </a:prstGeom>
        </p:spPr>
      </p:pic>
      <p:pic>
        <p:nvPicPr>
          <p:cNvPr id="16" name="Picture 15">
            <a:extLst>
              <a:ext uri="{FF2B5EF4-FFF2-40B4-BE49-F238E27FC236}">
                <a16:creationId xmlns:a16="http://schemas.microsoft.com/office/drawing/2014/main" id="{A5E8BDA4-5383-1E4A-BE11-DFDB2B071C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5379" y="2644640"/>
            <a:ext cx="1478788" cy="1478788"/>
          </a:xfrm>
          <a:prstGeom prst="rect">
            <a:avLst/>
          </a:prstGeom>
        </p:spPr>
      </p:pic>
      <p:sp>
        <p:nvSpPr>
          <p:cNvPr id="18" name="Oval 17">
            <a:extLst>
              <a:ext uri="{FF2B5EF4-FFF2-40B4-BE49-F238E27FC236}">
                <a16:creationId xmlns:a16="http://schemas.microsoft.com/office/drawing/2014/main" id="{B2790330-D2F5-AF40-A65F-DAD9AEC2ED78}"/>
              </a:ext>
            </a:extLst>
          </p:cNvPr>
          <p:cNvSpPr/>
          <p:nvPr/>
        </p:nvSpPr>
        <p:spPr>
          <a:xfrm>
            <a:off x="4258923" y="4786868"/>
            <a:ext cx="1451700" cy="14517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784EF20-D8A6-8A43-9A71-DFA90D0E5A73}"/>
              </a:ext>
            </a:extLst>
          </p:cNvPr>
          <p:cNvSpPr txBox="1"/>
          <p:nvPr/>
        </p:nvSpPr>
        <p:spPr>
          <a:xfrm>
            <a:off x="4984774" y="5210180"/>
            <a:ext cx="725849" cy="630942"/>
          </a:xfrm>
          <a:prstGeom prst="rect">
            <a:avLst/>
          </a:prstGeom>
          <a:noFill/>
        </p:spPr>
        <p:txBody>
          <a:bodyPr wrap="square" rtlCol="0">
            <a:spAutoFit/>
          </a:bodyPr>
          <a:lstStyle/>
          <a:p>
            <a:r>
              <a:rPr lang="en-US" sz="700" dirty="0">
                <a:latin typeface="Manrope" pitchFamily="2" charset="0"/>
              </a:rPr>
              <a:t>HR Compliance and efficiency analysis</a:t>
            </a:r>
          </a:p>
        </p:txBody>
      </p:sp>
      <p:sp>
        <p:nvSpPr>
          <p:cNvPr id="20" name="TextBox 19">
            <a:extLst>
              <a:ext uri="{FF2B5EF4-FFF2-40B4-BE49-F238E27FC236}">
                <a16:creationId xmlns:a16="http://schemas.microsoft.com/office/drawing/2014/main" id="{E536D634-69CB-A24B-8958-BEBACD355EF9}"/>
              </a:ext>
            </a:extLst>
          </p:cNvPr>
          <p:cNvSpPr txBox="1"/>
          <p:nvPr/>
        </p:nvSpPr>
        <p:spPr>
          <a:xfrm>
            <a:off x="3903224" y="5200109"/>
            <a:ext cx="1081549" cy="615553"/>
          </a:xfrm>
          <a:prstGeom prst="rect">
            <a:avLst/>
          </a:prstGeom>
          <a:noFill/>
        </p:spPr>
        <p:txBody>
          <a:bodyPr wrap="square" rtlCol="0">
            <a:spAutoFit/>
          </a:bodyPr>
          <a:lstStyle/>
          <a:p>
            <a:pPr algn="r"/>
            <a:r>
              <a:rPr lang="en-US" b="1" dirty="0">
                <a:solidFill>
                  <a:schemeClr val="accent1"/>
                </a:solidFill>
                <a:latin typeface="Manrope" pitchFamily="2" charset="0"/>
              </a:rPr>
              <a:t>2</a:t>
            </a:r>
            <a:r>
              <a:rPr lang="en-US" b="1" baseline="30000" dirty="0">
                <a:solidFill>
                  <a:schemeClr val="accent1"/>
                </a:solidFill>
                <a:latin typeface="Manrope" pitchFamily="2" charset="0"/>
              </a:rPr>
              <a:t>nd</a:t>
            </a:r>
            <a:endParaRPr lang="en-US" b="1" dirty="0">
              <a:solidFill>
                <a:schemeClr val="accent1"/>
              </a:solidFill>
              <a:latin typeface="Manrope" pitchFamily="2" charset="0"/>
            </a:endParaRPr>
          </a:p>
          <a:p>
            <a:pPr algn="r"/>
            <a:r>
              <a:rPr lang="en-US" sz="900" b="1" dirty="0">
                <a:latin typeface="Manrope" pitchFamily="2" charset="0"/>
              </a:rPr>
              <a:t>Highest</a:t>
            </a:r>
          </a:p>
          <a:p>
            <a:pPr algn="r"/>
            <a:r>
              <a:rPr lang="en-US" sz="600" b="1" dirty="0">
                <a:latin typeface="Manrope" pitchFamily="2" charset="0"/>
              </a:rPr>
              <a:t>Outsourced</a:t>
            </a:r>
            <a:endParaRPr lang="en-US" sz="900" b="1" dirty="0">
              <a:latin typeface="Manrope" pitchFamily="2" charset="0"/>
            </a:endParaRPr>
          </a:p>
        </p:txBody>
      </p:sp>
      <p:cxnSp>
        <p:nvCxnSpPr>
          <p:cNvPr id="22" name="Straight Connector 21">
            <a:extLst>
              <a:ext uri="{FF2B5EF4-FFF2-40B4-BE49-F238E27FC236}">
                <a16:creationId xmlns:a16="http://schemas.microsoft.com/office/drawing/2014/main" id="{5472B477-55CA-494E-95F1-0960ED5F95F6}"/>
              </a:ext>
            </a:extLst>
          </p:cNvPr>
          <p:cNvCxnSpPr/>
          <p:nvPr/>
        </p:nvCxnSpPr>
        <p:spPr>
          <a:xfrm>
            <a:off x="4984773" y="5100721"/>
            <a:ext cx="0" cy="8239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85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073BB-3B8B-EB4A-907C-2E556964F24F}"/>
              </a:ext>
            </a:extLst>
          </p:cNvPr>
          <p:cNvSpPr>
            <a:spLocks noGrp="1"/>
          </p:cNvSpPr>
          <p:nvPr>
            <p:ph type="sldNum" sz="quarter" idx="4"/>
          </p:nvPr>
        </p:nvSpPr>
        <p:spPr/>
        <p:txBody>
          <a:bodyPr/>
          <a:lstStyle/>
          <a:p>
            <a:fld id="{AE56D54A-ED8B-A54C-8191-4B3D674880D5}" type="slidenum">
              <a:rPr lang="en-US" smtClean="0"/>
              <a:pPr/>
              <a:t>4</a:t>
            </a:fld>
            <a:endParaRPr lang="en-US" dirty="0"/>
          </a:p>
        </p:txBody>
      </p:sp>
      <p:sp>
        <p:nvSpPr>
          <p:cNvPr id="3" name="Title 2">
            <a:extLst>
              <a:ext uri="{FF2B5EF4-FFF2-40B4-BE49-F238E27FC236}">
                <a16:creationId xmlns:a16="http://schemas.microsoft.com/office/drawing/2014/main" id="{6C6FBB29-22B2-AD4D-8BE8-A048A871C9A8}"/>
              </a:ext>
            </a:extLst>
          </p:cNvPr>
          <p:cNvSpPr>
            <a:spLocks noGrp="1"/>
          </p:cNvSpPr>
          <p:nvPr>
            <p:ph type="title"/>
          </p:nvPr>
        </p:nvSpPr>
        <p:spPr>
          <a:xfrm>
            <a:off x="429628" y="1411705"/>
            <a:ext cx="4653650" cy="4238485"/>
          </a:xfrm>
        </p:spPr>
        <p:txBody>
          <a:bodyPr/>
          <a:lstStyle/>
          <a:p>
            <a:r>
              <a:rPr lang="en-US" b="0" dirty="0"/>
              <a:t>If you’re finding it difficult, you’re </a:t>
            </a:r>
            <a:r>
              <a:rPr lang="en-US" b="0" dirty="0">
                <a:solidFill>
                  <a:schemeClr val="accent1"/>
                </a:solidFill>
              </a:rPr>
              <a:t>not alone…</a:t>
            </a:r>
          </a:p>
        </p:txBody>
      </p:sp>
    </p:spTree>
    <p:extLst>
      <p:ext uri="{BB962C8B-B14F-4D97-AF65-F5344CB8AC3E}">
        <p14:creationId xmlns:p14="http://schemas.microsoft.com/office/powerpoint/2010/main" val="296419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FC7F53C-C7DC-B648-9379-55715DA822B5}"/>
              </a:ext>
            </a:extLst>
          </p:cNvPr>
          <p:cNvSpPr txBox="1">
            <a:spLocks/>
          </p:cNvSpPr>
          <p:nvPr/>
        </p:nvSpPr>
        <p:spPr>
          <a:xfrm>
            <a:off x="231916" y="573135"/>
            <a:ext cx="6198381" cy="5301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Manrope" pitchFamily="2" charset="0"/>
                <a:ea typeface="+mj-ea"/>
                <a:cs typeface="+mj-cs"/>
              </a:defRPr>
            </a:lvl1pPr>
          </a:lstStyle>
          <a:p>
            <a:r>
              <a:rPr lang="en-US" sz="3600" dirty="0"/>
              <a:t>It’s getting more </a:t>
            </a:r>
            <a:r>
              <a:rPr lang="en-US" sz="3600" dirty="0">
                <a:solidFill>
                  <a:schemeClr val="accent1"/>
                </a:solidFill>
              </a:rPr>
              <a:t>challenging</a:t>
            </a:r>
          </a:p>
        </p:txBody>
      </p:sp>
      <p:sp>
        <p:nvSpPr>
          <p:cNvPr id="5" name="Text Placeholder 4">
            <a:extLst>
              <a:ext uri="{FF2B5EF4-FFF2-40B4-BE49-F238E27FC236}">
                <a16:creationId xmlns:a16="http://schemas.microsoft.com/office/drawing/2014/main" id="{3BC08697-ED42-0443-A357-0472E8372CEC}"/>
              </a:ext>
            </a:extLst>
          </p:cNvPr>
          <p:cNvSpPr txBox="1">
            <a:spLocks/>
          </p:cNvSpPr>
          <p:nvPr/>
        </p:nvSpPr>
        <p:spPr>
          <a:xfrm>
            <a:off x="256474" y="224725"/>
            <a:ext cx="5339255" cy="348410"/>
          </a:xfrm>
          <a:prstGeom prst="rect">
            <a:avLst/>
          </a:prstGeom>
        </p:spPr>
        <p:txBody>
          <a:bodyPr vert="horz" lIns="91440" tIns="45720" rIns="91440" bIns="45720" rtlCol="0" anchor="b">
            <a:noAutofit/>
          </a:bodyPr>
          <a:lstStyle>
            <a:lvl1pPr marL="0" indent="0" algn="l" defTabSz="914400" rtl="0" eaLnBrk="1" latinLnBrk="0" hangingPunct="1">
              <a:lnSpc>
                <a:spcPct val="114000"/>
              </a:lnSpc>
              <a:spcBef>
                <a:spcPts val="1000"/>
              </a:spcBef>
              <a:buFont typeface="Arial" panose="020B0604020202020204" pitchFamily="34" charset="0"/>
              <a:buNone/>
              <a:defRPr sz="1800" b="0" i="0" kern="1200">
                <a:solidFill>
                  <a:schemeClr val="accent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challenge</a:t>
            </a:r>
          </a:p>
        </p:txBody>
      </p:sp>
      <p:sp>
        <p:nvSpPr>
          <p:cNvPr id="8" name="Content Placeholder 2">
            <a:extLst>
              <a:ext uri="{FF2B5EF4-FFF2-40B4-BE49-F238E27FC236}">
                <a16:creationId xmlns:a16="http://schemas.microsoft.com/office/drawing/2014/main" id="{B0D2C414-3D61-C744-96A8-33301ECFFD0B}"/>
              </a:ext>
            </a:extLst>
          </p:cNvPr>
          <p:cNvSpPr txBox="1">
            <a:spLocks/>
          </p:cNvSpPr>
          <p:nvPr/>
        </p:nvSpPr>
        <p:spPr>
          <a:xfrm>
            <a:off x="542059" y="3086496"/>
            <a:ext cx="2365944" cy="3156392"/>
          </a:xfrm>
          <a:prstGeom prst="rect">
            <a:avLst/>
          </a:prstGeom>
          <a:ln>
            <a:noFill/>
          </a:ln>
          <a:effectLst/>
        </p:spPr>
        <p:txBody>
          <a:bodyPr vert="horz" lIns="91440" tIns="45720" rIns="91440" bIns="45720" rtlCol="0">
            <a:noAutofit/>
          </a:bodyPr>
          <a:lstStyle>
            <a:lvl1pPr marL="0" indent="0" algn="l" defTabSz="914400" rtl="0" eaLnBrk="1" latinLnBrk="0" hangingPunct="1">
              <a:lnSpc>
                <a:spcPct val="114000"/>
              </a:lnSpc>
              <a:spcBef>
                <a:spcPts val="1000"/>
              </a:spcBef>
              <a:buFont typeface="Arial" panose="020B0604020202020204" pitchFamily="34" charset="0"/>
              <a:buNone/>
              <a:defRPr sz="24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lumMod val="75000"/>
                    <a:lumOff val="25000"/>
                  </a:schemeClr>
                </a:solidFill>
              </a:rPr>
              <a:t>45% </a:t>
            </a:r>
            <a:r>
              <a:rPr lang="en-US" sz="1600" dirty="0">
                <a:solidFill>
                  <a:schemeClr val="tx1">
                    <a:lumMod val="75000"/>
                    <a:lumOff val="25000"/>
                  </a:schemeClr>
                </a:solidFill>
              </a:rPr>
              <a:t>of employees plan to look for a new job this year. </a:t>
            </a:r>
          </a:p>
        </p:txBody>
      </p:sp>
      <p:sp>
        <p:nvSpPr>
          <p:cNvPr id="9" name="Content Placeholder 2">
            <a:extLst>
              <a:ext uri="{FF2B5EF4-FFF2-40B4-BE49-F238E27FC236}">
                <a16:creationId xmlns:a16="http://schemas.microsoft.com/office/drawing/2014/main" id="{529B00D5-B5CB-5947-9921-E05E044A6365}"/>
              </a:ext>
            </a:extLst>
          </p:cNvPr>
          <p:cNvSpPr txBox="1">
            <a:spLocks/>
          </p:cNvSpPr>
          <p:nvPr/>
        </p:nvSpPr>
        <p:spPr>
          <a:xfrm>
            <a:off x="3347241" y="3086496"/>
            <a:ext cx="2365944" cy="3156392"/>
          </a:xfrm>
          <a:prstGeom prst="rect">
            <a:avLst/>
          </a:prstGeom>
          <a:ln>
            <a:noFill/>
          </a:ln>
          <a:effectLst/>
        </p:spPr>
        <p:txBody>
          <a:bodyPr vert="horz" lIns="91440" tIns="45720" rIns="91440" bIns="45720" rtlCol="0">
            <a:noAutofit/>
          </a:bodyPr>
          <a:lstStyle>
            <a:lvl1pPr marL="0" indent="0" algn="l" defTabSz="914400" rtl="0" eaLnBrk="1" latinLnBrk="0" hangingPunct="1">
              <a:lnSpc>
                <a:spcPct val="114000"/>
              </a:lnSpc>
              <a:spcBef>
                <a:spcPts val="1000"/>
              </a:spcBef>
              <a:buFont typeface="Arial" panose="020B0604020202020204" pitchFamily="34" charset="0"/>
              <a:buNone/>
              <a:defRPr sz="24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lumMod val="75000"/>
                    <a:lumOff val="25000"/>
                  </a:schemeClr>
                </a:solidFill>
              </a:rPr>
              <a:t>More than half </a:t>
            </a:r>
            <a:r>
              <a:rPr lang="en-US" sz="1600" dirty="0">
                <a:solidFill>
                  <a:schemeClr val="tx1">
                    <a:lumMod val="75000"/>
                    <a:lumOff val="25000"/>
                  </a:schemeClr>
                </a:solidFill>
              </a:rPr>
              <a:t>of employees rate their organization’s employee experience as average or poor.</a:t>
            </a:r>
          </a:p>
        </p:txBody>
      </p:sp>
      <p:sp>
        <p:nvSpPr>
          <p:cNvPr id="10" name="Content Placeholder 2">
            <a:extLst>
              <a:ext uri="{FF2B5EF4-FFF2-40B4-BE49-F238E27FC236}">
                <a16:creationId xmlns:a16="http://schemas.microsoft.com/office/drawing/2014/main" id="{4E3E98B9-0CEF-1A45-9062-3BAB526F2B68}"/>
              </a:ext>
            </a:extLst>
          </p:cNvPr>
          <p:cNvSpPr txBox="1">
            <a:spLocks/>
          </p:cNvSpPr>
          <p:nvPr/>
        </p:nvSpPr>
        <p:spPr>
          <a:xfrm>
            <a:off x="6180217" y="3086496"/>
            <a:ext cx="2365944" cy="3156392"/>
          </a:xfrm>
          <a:prstGeom prst="rect">
            <a:avLst/>
          </a:prstGeom>
          <a:ln>
            <a:noFill/>
          </a:ln>
          <a:effectLst/>
        </p:spPr>
        <p:txBody>
          <a:bodyPr vert="horz" lIns="91440" tIns="45720" rIns="91440" bIns="45720" rtlCol="0">
            <a:noAutofit/>
          </a:bodyPr>
          <a:lstStyle>
            <a:lvl1pPr marL="0" indent="0" algn="l" defTabSz="914400" rtl="0" eaLnBrk="1" latinLnBrk="0" hangingPunct="1">
              <a:lnSpc>
                <a:spcPct val="114000"/>
              </a:lnSpc>
              <a:spcBef>
                <a:spcPts val="1000"/>
              </a:spcBef>
              <a:buFont typeface="Arial" panose="020B0604020202020204" pitchFamily="34" charset="0"/>
              <a:buNone/>
              <a:defRPr sz="24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lumMod val="75000"/>
                    <a:lumOff val="25000"/>
                  </a:schemeClr>
                </a:solidFill>
              </a:rPr>
              <a:t>75% </a:t>
            </a:r>
            <a:r>
              <a:rPr lang="en-US" sz="1600" dirty="0">
                <a:solidFill>
                  <a:schemeClr val="tx1">
                    <a:lumMod val="75000"/>
                    <a:lumOff val="25000"/>
                  </a:schemeClr>
                </a:solidFill>
              </a:rPr>
              <a:t>of employees say they suffered burnout over the last year. </a:t>
            </a:r>
          </a:p>
          <a:p>
            <a:r>
              <a:rPr lang="en-US" sz="1100" dirty="0">
                <a:solidFill>
                  <a:schemeClr val="tx1">
                    <a:lumMod val="75000"/>
                    <a:lumOff val="25000"/>
                  </a:schemeClr>
                </a:solidFill>
                <a:latin typeface="Manrope Light" pitchFamily="2" charset="0"/>
              </a:rPr>
              <a:t>(isolved’s 2022 HR Trends Report)</a:t>
            </a:r>
          </a:p>
          <a:p>
            <a:endParaRPr lang="en-US" sz="1100" dirty="0">
              <a:solidFill>
                <a:schemeClr val="tx1">
                  <a:lumMod val="75000"/>
                  <a:lumOff val="25000"/>
                </a:schemeClr>
              </a:solidFill>
              <a:latin typeface="Manrope Light" pitchFamily="2" charset="0"/>
            </a:endParaRPr>
          </a:p>
          <a:p>
            <a:endParaRPr lang="en-US" sz="1100" dirty="0">
              <a:solidFill>
                <a:schemeClr val="tx1">
                  <a:lumMod val="75000"/>
                  <a:lumOff val="25000"/>
                </a:schemeClr>
              </a:solidFill>
              <a:latin typeface="Manrope Light" pitchFamily="2" charset="0"/>
            </a:endParaRPr>
          </a:p>
        </p:txBody>
      </p:sp>
      <p:sp>
        <p:nvSpPr>
          <p:cNvPr id="11" name="Content Placeholder 2">
            <a:extLst>
              <a:ext uri="{FF2B5EF4-FFF2-40B4-BE49-F238E27FC236}">
                <a16:creationId xmlns:a16="http://schemas.microsoft.com/office/drawing/2014/main" id="{347E806C-8ECB-3E4E-BED1-492DF3A96AC9}"/>
              </a:ext>
            </a:extLst>
          </p:cNvPr>
          <p:cNvSpPr txBox="1">
            <a:spLocks/>
          </p:cNvSpPr>
          <p:nvPr/>
        </p:nvSpPr>
        <p:spPr>
          <a:xfrm>
            <a:off x="9056152" y="3086496"/>
            <a:ext cx="2365944" cy="3156392"/>
          </a:xfrm>
          <a:prstGeom prst="rect">
            <a:avLst/>
          </a:prstGeom>
          <a:ln>
            <a:noFill/>
          </a:ln>
          <a:effectLst/>
        </p:spPr>
        <p:txBody>
          <a:bodyPr vert="horz" lIns="91440" tIns="45720" rIns="91440" bIns="45720" rtlCol="0">
            <a:noAutofit/>
          </a:bodyPr>
          <a:lstStyle>
            <a:lvl1pPr marL="0" indent="0" algn="l" defTabSz="914400" rtl="0" eaLnBrk="1" latinLnBrk="0" hangingPunct="1">
              <a:lnSpc>
                <a:spcPct val="114000"/>
              </a:lnSpc>
              <a:spcBef>
                <a:spcPts val="1000"/>
              </a:spcBef>
              <a:buFont typeface="Arial" panose="020B0604020202020204" pitchFamily="34" charset="0"/>
              <a:buNone/>
              <a:defRPr sz="24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lumMod val="75000"/>
                    <a:lumOff val="25000"/>
                  </a:schemeClr>
                </a:solidFill>
              </a:rPr>
              <a:t>48% </a:t>
            </a:r>
            <a:r>
              <a:rPr lang="en-US" sz="1600" dirty="0">
                <a:solidFill>
                  <a:schemeClr val="tx1">
                    <a:lumMod val="75000"/>
                    <a:lumOff val="25000"/>
                  </a:schemeClr>
                </a:solidFill>
              </a:rPr>
              <a:t>of chief human resources officers (CHROs) say their current HR technology solutions hinder, rather than improve, employee experience  </a:t>
            </a:r>
          </a:p>
          <a:p>
            <a:r>
              <a:rPr lang="en-US" sz="1100" dirty="0">
                <a:solidFill>
                  <a:schemeClr val="tx1">
                    <a:lumMod val="75000"/>
                    <a:lumOff val="25000"/>
                  </a:schemeClr>
                </a:solidFill>
                <a:latin typeface="Manrope Light" pitchFamily="2" charset="0"/>
              </a:rPr>
              <a:t>(Gartner, 2021: Top Strategic Technology Trends for HR Leaders)</a:t>
            </a:r>
          </a:p>
          <a:p>
            <a:endParaRPr lang="en-US" sz="1100" dirty="0">
              <a:solidFill>
                <a:schemeClr val="tx1">
                  <a:lumMod val="75000"/>
                  <a:lumOff val="25000"/>
                </a:schemeClr>
              </a:solidFill>
              <a:latin typeface="Manrope Light" pitchFamily="2" charset="0"/>
            </a:endParaRPr>
          </a:p>
          <a:p>
            <a:endParaRPr lang="en-US" sz="1100" dirty="0">
              <a:solidFill>
                <a:schemeClr val="tx1">
                  <a:lumMod val="75000"/>
                  <a:lumOff val="25000"/>
                </a:schemeClr>
              </a:solidFill>
              <a:latin typeface="Manrope Light" pitchFamily="2" charset="0"/>
            </a:endParaRPr>
          </a:p>
          <a:p>
            <a:endParaRPr lang="en-US" sz="1100" dirty="0">
              <a:solidFill>
                <a:schemeClr val="tx1">
                  <a:lumMod val="75000"/>
                  <a:lumOff val="25000"/>
                </a:schemeClr>
              </a:solidFill>
              <a:latin typeface="Manrope Light" pitchFamily="2" charset="0"/>
            </a:endParaRPr>
          </a:p>
        </p:txBody>
      </p:sp>
      <p:cxnSp>
        <p:nvCxnSpPr>
          <p:cNvPr id="15" name="Straight Connector 14">
            <a:extLst>
              <a:ext uri="{FF2B5EF4-FFF2-40B4-BE49-F238E27FC236}">
                <a16:creationId xmlns:a16="http://schemas.microsoft.com/office/drawing/2014/main" id="{F2A53FE1-B394-8547-A49E-1F3C500A402A}"/>
              </a:ext>
            </a:extLst>
          </p:cNvPr>
          <p:cNvCxnSpPr>
            <a:cxnSpLocks/>
          </p:cNvCxnSpPr>
          <p:nvPr/>
        </p:nvCxnSpPr>
        <p:spPr>
          <a:xfrm>
            <a:off x="3146322" y="2821262"/>
            <a:ext cx="0" cy="35691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98B3CE-C6F8-9447-A5A9-69302BB7F484}"/>
              </a:ext>
            </a:extLst>
          </p:cNvPr>
          <p:cNvCxnSpPr>
            <a:cxnSpLocks/>
          </p:cNvCxnSpPr>
          <p:nvPr/>
        </p:nvCxnSpPr>
        <p:spPr>
          <a:xfrm>
            <a:off x="5914103" y="2821262"/>
            <a:ext cx="0" cy="35691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AE3182-9DE3-9244-9DC4-CB2B841D305F}"/>
              </a:ext>
            </a:extLst>
          </p:cNvPr>
          <p:cNvCxnSpPr>
            <a:cxnSpLocks/>
          </p:cNvCxnSpPr>
          <p:nvPr/>
        </p:nvCxnSpPr>
        <p:spPr>
          <a:xfrm>
            <a:off x="8790039" y="2821262"/>
            <a:ext cx="0" cy="35691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AFAFE87-260E-B64B-B811-03C0F2A26E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8818" y="1635636"/>
            <a:ext cx="1272426" cy="1272426"/>
          </a:xfrm>
          <a:prstGeom prst="rect">
            <a:avLst/>
          </a:prstGeom>
        </p:spPr>
      </p:pic>
      <p:pic>
        <p:nvPicPr>
          <p:cNvPr id="19" name="Picture 18">
            <a:extLst>
              <a:ext uri="{FF2B5EF4-FFF2-40B4-BE49-F238E27FC236}">
                <a16:creationId xmlns:a16="http://schemas.microsoft.com/office/drawing/2014/main" id="{34C973E1-D7E8-B749-B630-7FC0529F91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858" y="1635636"/>
            <a:ext cx="1272426" cy="1272426"/>
          </a:xfrm>
          <a:prstGeom prst="rect">
            <a:avLst/>
          </a:prstGeom>
        </p:spPr>
      </p:pic>
      <p:pic>
        <p:nvPicPr>
          <p:cNvPr id="21" name="Picture 20">
            <a:extLst>
              <a:ext uri="{FF2B5EF4-FFF2-40B4-BE49-F238E27FC236}">
                <a16:creationId xmlns:a16="http://schemas.microsoft.com/office/drawing/2014/main" id="{6640C3EE-B6E1-CA4D-A5EF-D3665951B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9923" y="1635636"/>
            <a:ext cx="1272426" cy="1272426"/>
          </a:xfrm>
          <a:prstGeom prst="rect">
            <a:avLst/>
          </a:prstGeom>
        </p:spPr>
      </p:pic>
      <p:pic>
        <p:nvPicPr>
          <p:cNvPr id="22" name="Picture 21">
            <a:extLst>
              <a:ext uri="{FF2B5EF4-FFF2-40B4-BE49-F238E27FC236}">
                <a16:creationId xmlns:a16="http://schemas.microsoft.com/office/drawing/2014/main" id="{51823593-CC0C-3343-B67C-E95836A020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2911" y="1548836"/>
            <a:ext cx="1272426" cy="1272426"/>
          </a:xfrm>
          <a:prstGeom prst="rect">
            <a:avLst/>
          </a:prstGeom>
        </p:spPr>
      </p:pic>
    </p:spTree>
    <p:extLst>
      <p:ext uri="{BB962C8B-B14F-4D97-AF65-F5344CB8AC3E}">
        <p14:creationId xmlns:p14="http://schemas.microsoft.com/office/powerpoint/2010/main" val="2317291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BCAAEC-174A-4E3D-AA0F-726C559C2BD9}"/>
              </a:ext>
            </a:extLst>
          </p:cNvPr>
          <p:cNvSpPr>
            <a:spLocks noGrp="1"/>
          </p:cNvSpPr>
          <p:nvPr>
            <p:ph type="sldNum" sz="quarter" idx="4"/>
          </p:nvPr>
        </p:nvSpPr>
        <p:spPr/>
        <p:txBody>
          <a:bodyPr/>
          <a:lstStyle/>
          <a:p>
            <a:fld id="{AE56D54A-ED8B-A54C-8191-4B3D674880D5}" type="slidenum">
              <a:rPr lang="en-US" smtClean="0"/>
              <a:pPr/>
              <a:t>6</a:t>
            </a:fld>
            <a:endParaRPr lang="en-US" dirty="0"/>
          </a:p>
        </p:txBody>
      </p:sp>
      <p:pic>
        <p:nvPicPr>
          <p:cNvPr id="5" name="Picture 4">
            <a:extLst>
              <a:ext uri="{FF2B5EF4-FFF2-40B4-BE49-F238E27FC236}">
                <a16:creationId xmlns:a16="http://schemas.microsoft.com/office/drawing/2014/main" id="{A6F5C749-C36A-9E1E-78DD-BD04DC66C5E2}"/>
              </a:ext>
            </a:extLst>
          </p:cNvPr>
          <p:cNvPicPr>
            <a:picLocks noChangeAspect="1"/>
          </p:cNvPicPr>
          <p:nvPr/>
        </p:nvPicPr>
        <p:blipFill>
          <a:blip r:embed="rId2"/>
          <a:stretch>
            <a:fillRect/>
          </a:stretch>
        </p:blipFill>
        <p:spPr>
          <a:xfrm>
            <a:off x="2084603" y="206727"/>
            <a:ext cx="8022793" cy="5199835"/>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8" name="Title 3">
            <a:extLst>
              <a:ext uri="{FF2B5EF4-FFF2-40B4-BE49-F238E27FC236}">
                <a16:creationId xmlns:a16="http://schemas.microsoft.com/office/drawing/2014/main" id="{849D1723-27F3-E9EE-B758-87E318BFC89D}"/>
              </a:ext>
            </a:extLst>
          </p:cNvPr>
          <p:cNvSpPr txBox="1">
            <a:spLocks/>
          </p:cNvSpPr>
          <p:nvPr/>
        </p:nvSpPr>
        <p:spPr>
          <a:xfrm>
            <a:off x="429626" y="5743852"/>
            <a:ext cx="11365209" cy="545737"/>
          </a:xfrm>
          <a:prstGeom prst="rect">
            <a:avLst/>
          </a:prstGeom>
        </p:spPr>
        <p:txBody>
          <a:bodyPr/>
          <a:lstStyle>
            <a:lvl1pPr algn="l" defTabSz="914400" rtl="0" eaLnBrk="1" latinLnBrk="0" hangingPunct="1">
              <a:lnSpc>
                <a:spcPct val="90000"/>
              </a:lnSpc>
              <a:spcBef>
                <a:spcPct val="0"/>
              </a:spcBef>
              <a:buNone/>
              <a:defRPr sz="3400" b="1" kern="1200">
                <a:solidFill>
                  <a:schemeClr val="tx1"/>
                </a:solidFill>
                <a:latin typeface="Manrope" pitchFamily="2" charset="0"/>
                <a:ea typeface="+mj-ea"/>
                <a:cs typeface="+mj-cs"/>
              </a:defRPr>
            </a:lvl1pPr>
          </a:lstStyle>
          <a:p>
            <a:r>
              <a:rPr lang="en-US" dirty="0"/>
              <a:t>Market Trends: </a:t>
            </a:r>
            <a:r>
              <a:rPr lang="en-US" sz="2400" dirty="0"/>
              <a:t>Unprecedented Departures</a:t>
            </a:r>
            <a:endParaRPr lang="en-US" dirty="0"/>
          </a:p>
        </p:txBody>
      </p:sp>
    </p:spTree>
    <p:extLst>
      <p:ext uri="{BB962C8B-B14F-4D97-AF65-F5344CB8AC3E}">
        <p14:creationId xmlns:p14="http://schemas.microsoft.com/office/powerpoint/2010/main" val="335059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14490-6A93-E453-7052-BCF00C741B0C}"/>
              </a:ext>
            </a:extLst>
          </p:cNvPr>
          <p:cNvSpPr>
            <a:spLocks noGrp="1"/>
          </p:cNvSpPr>
          <p:nvPr>
            <p:ph type="sldNum" sz="quarter" idx="4"/>
          </p:nvPr>
        </p:nvSpPr>
        <p:spPr/>
        <p:txBody>
          <a:bodyPr/>
          <a:lstStyle/>
          <a:p>
            <a:fld id="{AE56D54A-ED8B-A54C-8191-4B3D674880D5}" type="slidenum">
              <a:rPr lang="en-US" smtClean="0"/>
              <a:pPr/>
              <a:t>7</a:t>
            </a:fld>
            <a:endParaRPr lang="en-US" dirty="0"/>
          </a:p>
        </p:txBody>
      </p:sp>
      <p:grpSp>
        <p:nvGrpSpPr>
          <p:cNvPr id="7" name="Group 6">
            <a:extLst>
              <a:ext uri="{FF2B5EF4-FFF2-40B4-BE49-F238E27FC236}">
                <a16:creationId xmlns:a16="http://schemas.microsoft.com/office/drawing/2014/main" id="{D01262B4-9A10-91E1-2D6B-94138FBADAE7}"/>
              </a:ext>
            </a:extLst>
          </p:cNvPr>
          <p:cNvGrpSpPr/>
          <p:nvPr/>
        </p:nvGrpSpPr>
        <p:grpSpPr>
          <a:xfrm>
            <a:off x="527860" y="561778"/>
            <a:ext cx="11136279" cy="5468113"/>
            <a:chOff x="527860" y="437491"/>
            <a:chExt cx="11136279" cy="5468113"/>
          </a:xfrm>
        </p:grpSpPr>
        <p:pic>
          <p:nvPicPr>
            <p:cNvPr id="5" name="Picture 4">
              <a:extLst>
                <a:ext uri="{FF2B5EF4-FFF2-40B4-BE49-F238E27FC236}">
                  <a16:creationId xmlns:a16="http://schemas.microsoft.com/office/drawing/2014/main" id="{9AC85F7F-30C7-B777-96D2-7D3EFC1C3D37}"/>
                </a:ext>
              </a:extLst>
            </p:cNvPr>
            <p:cNvPicPr>
              <a:picLocks noChangeAspect="1"/>
            </p:cNvPicPr>
            <p:nvPr/>
          </p:nvPicPr>
          <p:blipFill>
            <a:blip r:embed="rId2"/>
            <a:stretch>
              <a:fillRect/>
            </a:stretch>
          </p:blipFill>
          <p:spPr>
            <a:xfrm>
              <a:off x="527860" y="437491"/>
              <a:ext cx="11136279" cy="5468113"/>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D7831DD-3773-320D-7E68-A2607F2190E2}"/>
                </a:ext>
              </a:extLst>
            </p:cNvPr>
            <p:cNvSpPr/>
            <p:nvPr/>
          </p:nvSpPr>
          <p:spPr>
            <a:xfrm>
              <a:off x="10972800" y="4367814"/>
              <a:ext cx="523783" cy="86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354847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BCAAEC-174A-4E3D-AA0F-726C559C2BD9}"/>
              </a:ext>
            </a:extLst>
          </p:cNvPr>
          <p:cNvSpPr>
            <a:spLocks noGrp="1"/>
          </p:cNvSpPr>
          <p:nvPr>
            <p:ph type="sldNum" sz="quarter" idx="4"/>
          </p:nvPr>
        </p:nvSpPr>
        <p:spPr/>
        <p:txBody>
          <a:bodyPr/>
          <a:lstStyle/>
          <a:p>
            <a:fld id="{AE56D54A-ED8B-A54C-8191-4B3D674880D5}" type="slidenum">
              <a:rPr lang="en-US" smtClean="0"/>
              <a:pPr/>
              <a:t>8</a:t>
            </a:fld>
            <a:endParaRPr lang="en-US" dirty="0"/>
          </a:p>
        </p:txBody>
      </p:sp>
      <p:sp>
        <p:nvSpPr>
          <p:cNvPr id="6" name="TextBox 5">
            <a:extLst>
              <a:ext uri="{FF2B5EF4-FFF2-40B4-BE49-F238E27FC236}">
                <a16:creationId xmlns:a16="http://schemas.microsoft.com/office/drawing/2014/main" id="{905C8BC8-0A8A-B2E3-72EF-A62180D832AF}"/>
              </a:ext>
            </a:extLst>
          </p:cNvPr>
          <p:cNvSpPr txBox="1"/>
          <p:nvPr/>
        </p:nvSpPr>
        <p:spPr>
          <a:xfrm>
            <a:off x="748145" y="1051084"/>
            <a:ext cx="10344728" cy="2600712"/>
          </a:xfrm>
          <a:prstGeom prst="rect">
            <a:avLst/>
          </a:prstGeom>
          <a:solidFill>
            <a:schemeClr val="accent1"/>
          </a:solidFill>
        </p:spPr>
        <p:txBody>
          <a:bodyPr wrap="square">
            <a:spAutoFit/>
          </a:bodyPr>
          <a:lstStyle/>
          <a:p>
            <a:pPr algn="ctr"/>
            <a:r>
              <a:rPr lang="en-US" sz="3200" b="0" i="0" dirty="0">
                <a:solidFill>
                  <a:schemeClr val="bg1"/>
                </a:solidFill>
                <a:effectLst/>
                <a:latin typeface="proxima-nova"/>
              </a:rPr>
              <a:t>“The Great Resignation means that the workforce has shrunk and it's unlikely to return to pre-pandemic numbers. Companies must deliver </a:t>
            </a:r>
            <a:r>
              <a:rPr lang="en-US" sz="3200" b="1" i="0" dirty="0">
                <a:solidFill>
                  <a:schemeClr val="accent2">
                    <a:lumMod val="60000"/>
                    <a:lumOff val="40000"/>
                  </a:schemeClr>
                </a:solidFill>
                <a:effectLst/>
                <a:latin typeface="proxima-nova"/>
              </a:rPr>
              <a:t>outstanding employee experiences </a:t>
            </a:r>
            <a:br>
              <a:rPr lang="en-US" sz="3200" b="1" i="0" dirty="0">
                <a:solidFill>
                  <a:schemeClr val="bg1"/>
                </a:solidFill>
                <a:effectLst/>
                <a:latin typeface="proxima-nova"/>
              </a:rPr>
            </a:br>
            <a:r>
              <a:rPr lang="en-US" sz="3200" b="0" i="0" dirty="0">
                <a:solidFill>
                  <a:schemeClr val="bg1"/>
                </a:solidFill>
                <a:effectLst/>
                <a:latin typeface="proxima-nova"/>
              </a:rPr>
              <a:t>if they want to attract and retain desirable talent.” </a:t>
            </a:r>
            <a:endParaRPr lang="en-US" sz="3200" dirty="0">
              <a:solidFill>
                <a:schemeClr val="bg1"/>
              </a:solidFill>
              <a:latin typeface="proxima-nova"/>
            </a:endParaRPr>
          </a:p>
          <a:p>
            <a:pPr algn="ctr">
              <a:spcBef>
                <a:spcPts val="1800"/>
              </a:spcBef>
            </a:pPr>
            <a:r>
              <a:rPr lang="en-US" b="0" i="0" dirty="0">
                <a:solidFill>
                  <a:schemeClr val="bg1"/>
                </a:solidFill>
                <a:effectLst/>
                <a:latin typeface="proxima-nova"/>
              </a:rPr>
              <a:t>– Dr. Edie Goldberg for SHRM Study on Performance </a:t>
            </a:r>
            <a:r>
              <a:rPr lang="en-US" sz="2000" b="0" i="0" dirty="0">
                <a:solidFill>
                  <a:schemeClr val="bg1"/>
                </a:solidFill>
                <a:effectLst/>
                <a:latin typeface="proxima-nova"/>
              </a:rPr>
              <a:t>Enablement</a:t>
            </a:r>
            <a:r>
              <a:rPr lang="en-US" b="0" i="0" dirty="0">
                <a:solidFill>
                  <a:schemeClr val="bg1"/>
                </a:solidFill>
                <a:effectLst/>
                <a:latin typeface="proxima-nova"/>
              </a:rPr>
              <a:t>, March 2022</a:t>
            </a:r>
            <a:endParaRPr lang="en-US" dirty="0">
              <a:solidFill>
                <a:schemeClr val="bg1"/>
              </a:solidFill>
            </a:endParaRPr>
          </a:p>
        </p:txBody>
      </p:sp>
      <p:sp>
        <p:nvSpPr>
          <p:cNvPr id="8" name="Title 3">
            <a:extLst>
              <a:ext uri="{FF2B5EF4-FFF2-40B4-BE49-F238E27FC236}">
                <a16:creationId xmlns:a16="http://schemas.microsoft.com/office/drawing/2014/main" id="{2B32D88E-E996-0309-8FC4-9A778BCB6E67}"/>
              </a:ext>
            </a:extLst>
          </p:cNvPr>
          <p:cNvSpPr txBox="1">
            <a:spLocks/>
          </p:cNvSpPr>
          <p:nvPr/>
        </p:nvSpPr>
        <p:spPr>
          <a:xfrm>
            <a:off x="429627" y="5743852"/>
            <a:ext cx="7284900" cy="545737"/>
          </a:xfrm>
          <a:prstGeom prst="rect">
            <a:avLst/>
          </a:prstGeom>
        </p:spPr>
        <p:txBody>
          <a:bodyPr/>
          <a:lstStyle>
            <a:lvl1pPr algn="l" defTabSz="914400" rtl="0" eaLnBrk="1" latinLnBrk="0" hangingPunct="1">
              <a:lnSpc>
                <a:spcPct val="90000"/>
              </a:lnSpc>
              <a:spcBef>
                <a:spcPct val="0"/>
              </a:spcBef>
              <a:buNone/>
              <a:defRPr sz="3400" b="1" kern="1200">
                <a:solidFill>
                  <a:schemeClr val="tx1"/>
                </a:solidFill>
                <a:latin typeface="Manrope" pitchFamily="2" charset="0"/>
                <a:ea typeface="+mj-ea"/>
                <a:cs typeface="+mj-cs"/>
              </a:defRPr>
            </a:lvl1pPr>
          </a:lstStyle>
          <a:p>
            <a:r>
              <a:rPr lang="en-US" dirty="0"/>
              <a:t>Market Trends</a:t>
            </a:r>
          </a:p>
        </p:txBody>
      </p:sp>
    </p:spTree>
    <p:extLst>
      <p:ext uri="{BB962C8B-B14F-4D97-AF65-F5344CB8AC3E}">
        <p14:creationId xmlns:p14="http://schemas.microsoft.com/office/powerpoint/2010/main" val="2867160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2A73C-CF8A-4306-968E-F01A70EB9655}"/>
              </a:ext>
            </a:extLst>
          </p:cNvPr>
          <p:cNvSpPr>
            <a:spLocks noGrp="1"/>
          </p:cNvSpPr>
          <p:nvPr>
            <p:ph type="sldNum" sz="quarter" idx="4"/>
          </p:nvPr>
        </p:nvSpPr>
        <p:spPr/>
        <p:txBody>
          <a:bodyPr/>
          <a:lstStyle/>
          <a:p>
            <a:fld id="{AE56D54A-ED8B-A54C-8191-4B3D674880D5}" type="slidenum">
              <a:rPr lang="en-US" smtClean="0"/>
              <a:pPr/>
              <a:t>9</a:t>
            </a:fld>
            <a:endParaRPr lang="en-US" dirty="0"/>
          </a:p>
        </p:txBody>
      </p:sp>
      <p:sp>
        <p:nvSpPr>
          <p:cNvPr id="5" name="Title 4">
            <a:extLst>
              <a:ext uri="{FF2B5EF4-FFF2-40B4-BE49-F238E27FC236}">
                <a16:creationId xmlns:a16="http://schemas.microsoft.com/office/drawing/2014/main" id="{C71CC7BD-AB32-4B2B-9E2E-D343BBAEEAF6}"/>
              </a:ext>
            </a:extLst>
          </p:cNvPr>
          <p:cNvSpPr>
            <a:spLocks noGrp="1"/>
          </p:cNvSpPr>
          <p:nvPr>
            <p:ph type="title"/>
          </p:nvPr>
        </p:nvSpPr>
        <p:spPr/>
        <p:txBody>
          <a:bodyPr/>
          <a:lstStyle/>
          <a:p>
            <a:r>
              <a:rPr lang="en-US" dirty="0"/>
              <a:t>The How</a:t>
            </a:r>
          </a:p>
        </p:txBody>
      </p:sp>
    </p:spTree>
    <p:extLst>
      <p:ext uri="{BB962C8B-B14F-4D97-AF65-F5344CB8AC3E}">
        <p14:creationId xmlns:p14="http://schemas.microsoft.com/office/powerpoint/2010/main" val="1216266424"/>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B1B1B1"/>
      </a:dk2>
      <a:lt2>
        <a:srgbClr val="F0F0F0"/>
      </a:lt2>
      <a:accent1>
        <a:srgbClr val="F7008C"/>
      </a:accent1>
      <a:accent2>
        <a:srgbClr val="00A6DA"/>
      </a:accent2>
      <a:accent3>
        <a:srgbClr val="EBA300"/>
      </a:accent3>
      <a:accent4>
        <a:srgbClr val="0F23B6"/>
      </a:accent4>
      <a:accent5>
        <a:srgbClr val="B1B1B1"/>
      </a:accent5>
      <a:accent6>
        <a:srgbClr val="000000"/>
      </a:accent6>
      <a:hlink>
        <a:srgbClr val="F7008C"/>
      </a:hlink>
      <a:folHlink>
        <a:srgbClr val="F700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2BF3DB7-1FAC-2E47-BC1D-83DDEFB54955}" vid="{7220D368-E202-1C4A-A264-C68132892B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10614</TotalTime>
  <Words>1249</Words>
  <Application>Microsoft Office PowerPoint</Application>
  <PresentationFormat>Widescreen</PresentationFormat>
  <Paragraphs>100</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Manrope</vt:lpstr>
      <vt:lpstr>Arial</vt:lpstr>
      <vt:lpstr>proxima-nova</vt:lpstr>
      <vt:lpstr>Manrope Light</vt:lpstr>
      <vt:lpstr>Office Theme</vt:lpstr>
      <vt:lpstr>PowerPoint Presentation</vt:lpstr>
      <vt:lpstr>PowerPoint Presentation</vt:lpstr>
      <vt:lpstr>The evolving nature of HR</vt:lpstr>
      <vt:lpstr>If you’re finding it difficult, you’re not alone…</vt:lpstr>
      <vt:lpstr>PowerPoint Presentation</vt:lpstr>
      <vt:lpstr>PowerPoint Presentation</vt:lpstr>
      <vt:lpstr>PowerPoint Presentation</vt:lpstr>
      <vt:lpstr>PowerPoint Presentation</vt:lpstr>
      <vt:lpstr>The How</vt:lpstr>
      <vt:lpstr>PowerPoint Presentation</vt:lpstr>
      <vt:lpstr>PowerPoint Presentation</vt:lpstr>
      <vt:lpstr>Agility is Critical</vt:lpstr>
      <vt:lpstr>Data is the key to Better Decisions, Faster</vt:lpstr>
      <vt:lpstr>Putting Employee Experience at the Center</vt:lpstr>
      <vt:lpstr>The Future of Work</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Ulibarri, Mishael</dc:creator>
  <cp:lastModifiedBy>Kimberly Knight</cp:lastModifiedBy>
  <cp:revision>23</cp:revision>
  <dcterms:created xsi:type="dcterms:W3CDTF">2022-03-28T14:55:22Z</dcterms:created>
  <dcterms:modified xsi:type="dcterms:W3CDTF">2022-05-13T01:06:40Z</dcterms:modified>
</cp:coreProperties>
</file>