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90" r:id="rId1"/>
  </p:sldMasterIdLst>
  <p:notesMasterIdLst>
    <p:notesMasterId r:id="rId6"/>
  </p:notesMasterIdLst>
  <p:sldIdLst>
    <p:sldId id="330" r:id="rId2"/>
    <p:sldId id="296" r:id="rId3"/>
    <p:sldId id="327" r:id="rId4"/>
    <p:sldId id="294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746"/>
    <a:srgbClr val="ECF1F2"/>
    <a:srgbClr val="E4E5E6"/>
    <a:srgbClr val="34657F"/>
    <a:srgbClr val="808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07" autoAdjust="0"/>
    <p:restoredTop sz="83537"/>
  </p:normalViewPr>
  <p:slideViewPr>
    <p:cSldViewPr snapToGrid="0" showGuides="1">
      <p:cViewPr varScale="1">
        <p:scale>
          <a:sx n="95" d="100"/>
          <a:sy n="95" d="100"/>
        </p:scale>
        <p:origin x="1572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80" d="100"/>
        <a:sy n="28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8/10/relationships/authors" Target="authors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F82BF-6F2F-4E5A-A9E0-D7BA2E835E4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BDD5A-D419-4D10-9EDA-98AE4C59A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77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BDD5A-D419-4D10-9EDA-98AE4C59AD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42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rrows">
            <a:extLst>
              <a:ext uri="{FF2B5EF4-FFF2-40B4-BE49-F238E27FC236}">
                <a16:creationId xmlns:a16="http://schemas.microsoft.com/office/drawing/2014/main" id="{F1A9C10C-3BCF-44C6-BCBF-E1B043B349B4}"/>
              </a:ext>
            </a:extLst>
          </p:cNvPr>
          <p:cNvGrpSpPr/>
          <p:nvPr/>
        </p:nvGrpSpPr>
        <p:grpSpPr>
          <a:xfrm>
            <a:off x="10236022" y="5519291"/>
            <a:ext cx="1696525" cy="1183769"/>
            <a:chOff x="8871510" y="3098996"/>
            <a:chExt cx="2552700" cy="1781175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C966840-F9FF-41E2-9436-176C90A63A0D}"/>
                </a:ext>
              </a:extLst>
            </p:cNvPr>
            <p:cNvSpPr/>
            <p:nvPr/>
          </p:nvSpPr>
          <p:spPr>
            <a:xfrm>
              <a:off x="11167701" y="3098996"/>
              <a:ext cx="260794" cy="435292"/>
            </a:xfrm>
            <a:custGeom>
              <a:avLst/>
              <a:gdLst>
                <a:gd name="connsiteX0" fmla="*/ 0 w 260794"/>
                <a:gd name="connsiteY0" fmla="*/ 92488 h 435292"/>
                <a:gd name="connsiteX1" fmla="*/ 149542 w 260794"/>
                <a:gd name="connsiteY1" fmla="*/ 217646 h 435292"/>
                <a:gd name="connsiteX2" fmla="*/ 0 w 260794"/>
                <a:gd name="connsiteY2" fmla="*/ 342805 h 435292"/>
                <a:gd name="connsiteX3" fmla="*/ 0 w 260794"/>
                <a:gd name="connsiteY3" fmla="*/ 435293 h 435292"/>
                <a:gd name="connsiteX4" fmla="*/ 260795 w 260794"/>
                <a:gd name="connsiteY4" fmla="*/ 217742 h 435292"/>
                <a:gd name="connsiteX5" fmla="*/ 0 w 260794"/>
                <a:gd name="connsiteY5" fmla="*/ 0 h 435292"/>
                <a:gd name="connsiteX6" fmla="*/ 0 w 260794"/>
                <a:gd name="connsiteY6" fmla="*/ 92488 h 43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292">
                  <a:moveTo>
                    <a:pt x="0" y="92488"/>
                  </a:moveTo>
                  <a:lnTo>
                    <a:pt x="149542" y="217646"/>
                  </a:lnTo>
                  <a:lnTo>
                    <a:pt x="0" y="342805"/>
                  </a:lnTo>
                  <a:lnTo>
                    <a:pt x="0" y="435293"/>
                  </a:lnTo>
                  <a:lnTo>
                    <a:pt x="260795" y="217742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D4032B2-C3B6-41D1-990B-050ECF5AEC58}"/>
                </a:ext>
              </a:extLst>
            </p:cNvPr>
            <p:cNvSpPr/>
            <p:nvPr/>
          </p:nvSpPr>
          <p:spPr>
            <a:xfrm>
              <a:off x="11167701" y="3770222"/>
              <a:ext cx="260794" cy="435102"/>
            </a:xfrm>
            <a:custGeom>
              <a:avLst/>
              <a:gdLst>
                <a:gd name="connsiteX0" fmla="*/ 0 w 260794"/>
                <a:gd name="connsiteY0" fmla="*/ 92297 h 435102"/>
                <a:gd name="connsiteX1" fmla="*/ 149542 w 260794"/>
                <a:gd name="connsiteY1" fmla="*/ 217456 h 435102"/>
                <a:gd name="connsiteX2" fmla="*/ 0 w 260794"/>
                <a:gd name="connsiteY2" fmla="*/ 342614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297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297"/>
                  </a:moveTo>
                  <a:lnTo>
                    <a:pt x="149542" y="217456"/>
                  </a:lnTo>
                  <a:lnTo>
                    <a:pt x="0" y="342614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297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ECA3108-AD6A-4606-B5C9-B86BED482010}"/>
                </a:ext>
              </a:extLst>
            </p:cNvPr>
            <p:cNvSpPr/>
            <p:nvPr/>
          </p:nvSpPr>
          <p:spPr>
            <a:xfrm>
              <a:off x="11167701" y="4441258"/>
              <a:ext cx="260794" cy="435102"/>
            </a:xfrm>
            <a:custGeom>
              <a:avLst/>
              <a:gdLst>
                <a:gd name="connsiteX0" fmla="*/ 0 w 260794"/>
                <a:gd name="connsiteY0" fmla="*/ 92392 h 435102"/>
                <a:gd name="connsiteX1" fmla="*/ 149542 w 260794"/>
                <a:gd name="connsiteY1" fmla="*/ 217551 h 435102"/>
                <a:gd name="connsiteX2" fmla="*/ 0 w 260794"/>
                <a:gd name="connsiteY2" fmla="*/ 342709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392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392"/>
                  </a:moveTo>
                  <a:lnTo>
                    <a:pt x="149542" y="217551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2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A25E80E-F275-4371-80C9-201AAABD0485}"/>
                </a:ext>
              </a:extLst>
            </p:cNvPr>
            <p:cNvSpPr/>
            <p:nvPr/>
          </p:nvSpPr>
          <p:spPr>
            <a:xfrm>
              <a:off x="10708692" y="3098996"/>
              <a:ext cx="260794" cy="435292"/>
            </a:xfrm>
            <a:custGeom>
              <a:avLst/>
              <a:gdLst>
                <a:gd name="connsiteX0" fmla="*/ 0 w 260794"/>
                <a:gd name="connsiteY0" fmla="*/ 92488 h 435292"/>
                <a:gd name="connsiteX1" fmla="*/ 149542 w 260794"/>
                <a:gd name="connsiteY1" fmla="*/ 217646 h 435292"/>
                <a:gd name="connsiteX2" fmla="*/ 0 w 260794"/>
                <a:gd name="connsiteY2" fmla="*/ 342805 h 435292"/>
                <a:gd name="connsiteX3" fmla="*/ 0 w 260794"/>
                <a:gd name="connsiteY3" fmla="*/ 435293 h 435292"/>
                <a:gd name="connsiteX4" fmla="*/ 260794 w 260794"/>
                <a:gd name="connsiteY4" fmla="*/ 217742 h 435292"/>
                <a:gd name="connsiteX5" fmla="*/ 0 w 260794"/>
                <a:gd name="connsiteY5" fmla="*/ 0 h 435292"/>
                <a:gd name="connsiteX6" fmla="*/ 0 w 260794"/>
                <a:gd name="connsiteY6" fmla="*/ 92488 h 43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292">
                  <a:moveTo>
                    <a:pt x="0" y="92488"/>
                  </a:moveTo>
                  <a:lnTo>
                    <a:pt x="149542" y="217646"/>
                  </a:lnTo>
                  <a:lnTo>
                    <a:pt x="0" y="342805"/>
                  </a:lnTo>
                  <a:lnTo>
                    <a:pt x="0" y="435293"/>
                  </a:lnTo>
                  <a:lnTo>
                    <a:pt x="260794" y="217742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922791A-4DE3-4201-9E5B-88FF61D3BB04}"/>
                </a:ext>
              </a:extLst>
            </p:cNvPr>
            <p:cNvSpPr/>
            <p:nvPr/>
          </p:nvSpPr>
          <p:spPr>
            <a:xfrm>
              <a:off x="10708692" y="3770222"/>
              <a:ext cx="260794" cy="435102"/>
            </a:xfrm>
            <a:custGeom>
              <a:avLst/>
              <a:gdLst>
                <a:gd name="connsiteX0" fmla="*/ 0 w 260794"/>
                <a:gd name="connsiteY0" fmla="*/ 92297 h 435102"/>
                <a:gd name="connsiteX1" fmla="*/ 149542 w 260794"/>
                <a:gd name="connsiteY1" fmla="*/ 217456 h 435102"/>
                <a:gd name="connsiteX2" fmla="*/ 0 w 260794"/>
                <a:gd name="connsiteY2" fmla="*/ 342614 h 435102"/>
                <a:gd name="connsiteX3" fmla="*/ 0 w 260794"/>
                <a:gd name="connsiteY3" fmla="*/ 435102 h 435102"/>
                <a:gd name="connsiteX4" fmla="*/ 260794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297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297"/>
                  </a:moveTo>
                  <a:lnTo>
                    <a:pt x="149542" y="217456"/>
                  </a:lnTo>
                  <a:lnTo>
                    <a:pt x="0" y="342614"/>
                  </a:lnTo>
                  <a:lnTo>
                    <a:pt x="0" y="435102"/>
                  </a:lnTo>
                  <a:lnTo>
                    <a:pt x="260794" y="217551"/>
                  </a:lnTo>
                  <a:lnTo>
                    <a:pt x="0" y="0"/>
                  </a:lnTo>
                  <a:lnTo>
                    <a:pt x="0" y="92297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927BE4F-B6A3-46BD-BD32-FCBC120C1D48}"/>
                </a:ext>
              </a:extLst>
            </p:cNvPr>
            <p:cNvSpPr/>
            <p:nvPr/>
          </p:nvSpPr>
          <p:spPr>
            <a:xfrm>
              <a:off x="10708692" y="4441258"/>
              <a:ext cx="260794" cy="435102"/>
            </a:xfrm>
            <a:custGeom>
              <a:avLst/>
              <a:gdLst>
                <a:gd name="connsiteX0" fmla="*/ 0 w 260794"/>
                <a:gd name="connsiteY0" fmla="*/ 92392 h 435102"/>
                <a:gd name="connsiteX1" fmla="*/ 149542 w 260794"/>
                <a:gd name="connsiteY1" fmla="*/ 217551 h 435102"/>
                <a:gd name="connsiteX2" fmla="*/ 0 w 260794"/>
                <a:gd name="connsiteY2" fmla="*/ 342709 h 435102"/>
                <a:gd name="connsiteX3" fmla="*/ 0 w 260794"/>
                <a:gd name="connsiteY3" fmla="*/ 435102 h 435102"/>
                <a:gd name="connsiteX4" fmla="*/ 260794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392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392"/>
                  </a:moveTo>
                  <a:lnTo>
                    <a:pt x="149542" y="217551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4" y="217551"/>
                  </a:lnTo>
                  <a:lnTo>
                    <a:pt x="0" y="0"/>
                  </a:lnTo>
                  <a:lnTo>
                    <a:pt x="0" y="92392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70246BF-A603-46F0-BB73-D09C7F2A6D1D}"/>
                </a:ext>
              </a:extLst>
            </p:cNvPr>
            <p:cNvSpPr/>
            <p:nvPr/>
          </p:nvSpPr>
          <p:spPr>
            <a:xfrm>
              <a:off x="10249301" y="3098996"/>
              <a:ext cx="260794" cy="435292"/>
            </a:xfrm>
            <a:custGeom>
              <a:avLst/>
              <a:gdLst>
                <a:gd name="connsiteX0" fmla="*/ 0 w 260794"/>
                <a:gd name="connsiteY0" fmla="*/ 92488 h 435292"/>
                <a:gd name="connsiteX1" fmla="*/ 149543 w 260794"/>
                <a:gd name="connsiteY1" fmla="*/ 217646 h 435292"/>
                <a:gd name="connsiteX2" fmla="*/ 0 w 260794"/>
                <a:gd name="connsiteY2" fmla="*/ 342805 h 435292"/>
                <a:gd name="connsiteX3" fmla="*/ 0 w 260794"/>
                <a:gd name="connsiteY3" fmla="*/ 435293 h 435292"/>
                <a:gd name="connsiteX4" fmla="*/ 260795 w 260794"/>
                <a:gd name="connsiteY4" fmla="*/ 217742 h 435292"/>
                <a:gd name="connsiteX5" fmla="*/ 0 w 260794"/>
                <a:gd name="connsiteY5" fmla="*/ 0 h 435292"/>
                <a:gd name="connsiteX6" fmla="*/ 0 w 260794"/>
                <a:gd name="connsiteY6" fmla="*/ 92488 h 43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292">
                  <a:moveTo>
                    <a:pt x="0" y="92488"/>
                  </a:moveTo>
                  <a:lnTo>
                    <a:pt x="149543" y="217646"/>
                  </a:lnTo>
                  <a:lnTo>
                    <a:pt x="0" y="342805"/>
                  </a:lnTo>
                  <a:lnTo>
                    <a:pt x="0" y="435293"/>
                  </a:lnTo>
                  <a:lnTo>
                    <a:pt x="260795" y="217742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22ED558-A8D8-4269-BB86-E9184FEF0A4C}"/>
                </a:ext>
              </a:extLst>
            </p:cNvPr>
            <p:cNvSpPr/>
            <p:nvPr/>
          </p:nvSpPr>
          <p:spPr>
            <a:xfrm>
              <a:off x="10249301" y="3770222"/>
              <a:ext cx="260794" cy="435102"/>
            </a:xfrm>
            <a:custGeom>
              <a:avLst/>
              <a:gdLst>
                <a:gd name="connsiteX0" fmla="*/ 0 w 260794"/>
                <a:gd name="connsiteY0" fmla="*/ 92297 h 435102"/>
                <a:gd name="connsiteX1" fmla="*/ 149543 w 260794"/>
                <a:gd name="connsiteY1" fmla="*/ 217456 h 435102"/>
                <a:gd name="connsiteX2" fmla="*/ 0 w 260794"/>
                <a:gd name="connsiteY2" fmla="*/ 342614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297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297"/>
                  </a:moveTo>
                  <a:lnTo>
                    <a:pt x="149543" y="217456"/>
                  </a:lnTo>
                  <a:lnTo>
                    <a:pt x="0" y="342614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297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0CFABD-CB14-4B1F-80F3-FF16C46D8585}"/>
                </a:ext>
              </a:extLst>
            </p:cNvPr>
            <p:cNvSpPr/>
            <p:nvPr/>
          </p:nvSpPr>
          <p:spPr>
            <a:xfrm>
              <a:off x="10249301" y="4441258"/>
              <a:ext cx="260794" cy="435102"/>
            </a:xfrm>
            <a:custGeom>
              <a:avLst/>
              <a:gdLst>
                <a:gd name="connsiteX0" fmla="*/ 0 w 260794"/>
                <a:gd name="connsiteY0" fmla="*/ 92392 h 435102"/>
                <a:gd name="connsiteX1" fmla="*/ 149543 w 260794"/>
                <a:gd name="connsiteY1" fmla="*/ 217551 h 435102"/>
                <a:gd name="connsiteX2" fmla="*/ 0 w 260794"/>
                <a:gd name="connsiteY2" fmla="*/ 342709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392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392"/>
                  </a:moveTo>
                  <a:lnTo>
                    <a:pt x="149543" y="217551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2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1EABE1-B4AC-4B54-A8B4-051BEFF92115}"/>
                </a:ext>
              </a:extLst>
            </p:cNvPr>
            <p:cNvSpPr/>
            <p:nvPr/>
          </p:nvSpPr>
          <p:spPr>
            <a:xfrm>
              <a:off x="9789910" y="3098996"/>
              <a:ext cx="260794" cy="435292"/>
            </a:xfrm>
            <a:custGeom>
              <a:avLst/>
              <a:gdLst>
                <a:gd name="connsiteX0" fmla="*/ 0 w 260794"/>
                <a:gd name="connsiteY0" fmla="*/ 92488 h 435292"/>
                <a:gd name="connsiteX1" fmla="*/ 149543 w 260794"/>
                <a:gd name="connsiteY1" fmla="*/ 217646 h 435292"/>
                <a:gd name="connsiteX2" fmla="*/ 0 w 260794"/>
                <a:gd name="connsiteY2" fmla="*/ 342805 h 435292"/>
                <a:gd name="connsiteX3" fmla="*/ 0 w 260794"/>
                <a:gd name="connsiteY3" fmla="*/ 435293 h 435292"/>
                <a:gd name="connsiteX4" fmla="*/ 260795 w 260794"/>
                <a:gd name="connsiteY4" fmla="*/ 217742 h 435292"/>
                <a:gd name="connsiteX5" fmla="*/ 0 w 260794"/>
                <a:gd name="connsiteY5" fmla="*/ 0 h 435292"/>
                <a:gd name="connsiteX6" fmla="*/ 0 w 260794"/>
                <a:gd name="connsiteY6" fmla="*/ 92488 h 43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292">
                  <a:moveTo>
                    <a:pt x="0" y="92488"/>
                  </a:moveTo>
                  <a:lnTo>
                    <a:pt x="149543" y="217646"/>
                  </a:lnTo>
                  <a:lnTo>
                    <a:pt x="0" y="342805"/>
                  </a:lnTo>
                  <a:lnTo>
                    <a:pt x="0" y="435293"/>
                  </a:lnTo>
                  <a:lnTo>
                    <a:pt x="260795" y="217742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46D8DDD-2040-467E-8B9A-2CBDFBE0B99E}"/>
                </a:ext>
              </a:extLst>
            </p:cNvPr>
            <p:cNvSpPr/>
            <p:nvPr/>
          </p:nvSpPr>
          <p:spPr>
            <a:xfrm>
              <a:off x="9789910" y="3770127"/>
              <a:ext cx="260794" cy="435197"/>
            </a:xfrm>
            <a:custGeom>
              <a:avLst/>
              <a:gdLst>
                <a:gd name="connsiteX0" fmla="*/ 0 w 260794"/>
                <a:gd name="connsiteY0" fmla="*/ 92393 h 435197"/>
                <a:gd name="connsiteX1" fmla="*/ 149543 w 260794"/>
                <a:gd name="connsiteY1" fmla="*/ 217551 h 435197"/>
                <a:gd name="connsiteX2" fmla="*/ 0 w 260794"/>
                <a:gd name="connsiteY2" fmla="*/ 342710 h 435197"/>
                <a:gd name="connsiteX3" fmla="*/ 0 w 260794"/>
                <a:gd name="connsiteY3" fmla="*/ 435197 h 435197"/>
                <a:gd name="connsiteX4" fmla="*/ 260795 w 260794"/>
                <a:gd name="connsiteY4" fmla="*/ 217551 h 435197"/>
                <a:gd name="connsiteX5" fmla="*/ 0 w 260794"/>
                <a:gd name="connsiteY5" fmla="*/ 0 h 435197"/>
                <a:gd name="connsiteX6" fmla="*/ 0 w 260794"/>
                <a:gd name="connsiteY6" fmla="*/ 92393 h 4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97">
                  <a:moveTo>
                    <a:pt x="0" y="92393"/>
                  </a:moveTo>
                  <a:lnTo>
                    <a:pt x="149543" y="217551"/>
                  </a:lnTo>
                  <a:lnTo>
                    <a:pt x="0" y="342710"/>
                  </a:lnTo>
                  <a:lnTo>
                    <a:pt x="0" y="435197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3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C7B9A53-CA1A-4942-AF4C-CB4439699DC7}"/>
                </a:ext>
              </a:extLst>
            </p:cNvPr>
            <p:cNvSpPr/>
            <p:nvPr/>
          </p:nvSpPr>
          <p:spPr>
            <a:xfrm>
              <a:off x="9789910" y="4441258"/>
              <a:ext cx="260794" cy="435102"/>
            </a:xfrm>
            <a:custGeom>
              <a:avLst/>
              <a:gdLst>
                <a:gd name="connsiteX0" fmla="*/ 0 w 260794"/>
                <a:gd name="connsiteY0" fmla="*/ 92392 h 435102"/>
                <a:gd name="connsiteX1" fmla="*/ 149543 w 260794"/>
                <a:gd name="connsiteY1" fmla="*/ 217551 h 435102"/>
                <a:gd name="connsiteX2" fmla="*/ 0 w 260794"/>
                <a:gd name="connsiteY2" fmla="*/ 342709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392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392"/>
                  </a:moveTo>
                  <a:lnTo>
                    <a:pt x="149543" y="217551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2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2EA368E-B80A-48AD-9AFA-2185364F1E1F}"/>
                </a:ext>
              </a:extLst>
            </p:cNvPr>
            <p:cNvSpPr/>
            <p:nvPr/>
          </p:nvSpPr>
          <p:spPr>
            <a:xfrm>
              <a:off x="9330900" y="3098996"/>
              <a:ext cx="260794" cy="435292"/>
            </a:xfrm>
            <a:custGeom>
              <a:avLst/>
              <a:gdLst>
                <a:gd name="connsiteX0" fmla="*/ 0 w 260794"/>
                <a:gd name="connsiteY0" fmla="*/ 92488 h 435292"/>
                <a:gd name="connsiteX1" fmla="*/ 149543 w 260794"/>
                <a:gd name="connsiteY1" fmla="*/ 217646 h 435292"/>
                <a:gd name="connsiteX2" fmla="*/ 0 w 260794"/>
                <a:gd name="connsiteY2" fmla="*/ 342805 h 435292"/>
                <a:gd name="connsiteX3" fmla="*/ 0 w 260794"/>
                <a:gd name="connsiteY3" fmla="*/ 435293 h 435292"/>
                <a:gd name="connsiteX4" fmla="*/ 260795 w 260794"/>
                <a:gd name="connsiteY4" fmla="*/ 217742 h 435292"/>
                <a:gd name="connsiteX5" fmla="*/ 0 w 260794"/>
                <a:gd name="connsiteY5" fmla="*/ 0 h 435292"/>
                <a:gd name="connsiteX6" fmla="*/ 0 w 260794"/>
                <a:gd name="connsiteY6" fmla="*/ 92488 h 43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292">
                  <a:moveTo>
                    <a:pt x="0" y="92488"/>
                  </a:moveTo>
                  <a:lnTo>
                    <a:pt x="149543" y="217646"/>
                  </a:lnTo>
                  <a:lnTo>
                    <a:pt x="0" y="342805"/>
                  </a:lnTo>
                  <a:lnTo>
                    <a:pt x="0" y="435293"/>
                  </a:lnTo>
                  <a:lnTo>
                    <a:pt x="260795" y="217742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5597D9-3ACF-42C6-B54D-D97FD3AC9F44}"/>
                </a:ext>
              </a:extLst>
            </p:cNvPr>
            <p:cNvSpPr/>
            <p:nvPr/>
          </p:nvSpPr>
          <p:spPr>
            <a:xfrm>
              <a:off x="9330900" y="3770127"/>
              <a:ext cx="260794" cy="435197"/>
            </a:xfrm>
            <a:custGeom>
              <a:avLst/>
              <a:gdLst>
                <a:gd name="connsiteX0" fmla="*/ 0 w 260794"/>
                <a:gd name="connsiteY0" fmla="*/ 92393 h 435197"/>
                <a:gd name="connsiteX1" fmla="*/ 149543 w 260794"/>
                <a:gd name="connsiteY1" fmla="*/ 217551 h 435197"/>
                <a:gd name="connsiteX2" fmla="*/ 0 w 260794"/>
                <a:gd name="connsiteY2" fmla="*/ 342710 h 435197"/>
                <a:gd name="connsiteX3" fmla="*/ 0 w 260794"/>
                <a:gd name="connsiteY3" fmla="*/ 435197 h 435197"/>
                <a:gd name="connsiteX4" fmla="*/ 260795 w 260794"/>
                <a:gd name="connsiteY4" fmla="*/ 217551 h 435197"/>
                <a:gd name="connsiteX5" fmla="*/ 0 w 260794"/>
                <a:gd name="connsiteY5" fmla="*/ 0 h 435197"/>
                <a:gd name="connsiteX6" fmla="*/ 0 w 260794"/>
                <a:gd name="connsiteY6" fmla="*/ 92393 h 4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97">
                  <a:moveTo>
                    <a:pt x="0" y="92393"/>
                  </a:moveTo>
                  <a:lnTo>
                    <a:pt x="149543" y="217551"/>
                  </a:lnTo>
                  <a:lnTo>
                    <a:pt x="0" y="342710"/>
                  </a:lnTo>
                  <a:lnTo>
                    <a:pt x="0" y="435197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3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3F05FA9-39B1-4E96-BE73-67552375AC1E}"/>
                </a:ext>
              </a:extLst>
            </p:cNvPr>
            <p:cNvSpPr/>
            <p:nvPr/>
          </p:nvSpPr>
          <p:spPr>
            <a:xfrm>
              <a:off x="9330900" y="4441258"/>
              <a:ext cx="260794" cy="435102"/>
            </a:xfrm>
            <a:custGeom>
              <a:avLst/>
              <a:gdLst>
                <a:gd name="connsiteX0" fmla="*/ 0 w 260794"/>
                <a:gd name="connsiteY0" fmla="*/ 92392 h 435102"/>
                <a:gd name="connsiteX1" fmla="*/ 149543 w 260794"/>
                <a:gd name="connsiteY1" fmla="*/ 217551 h 435102"/>
                <a:gd name="connsiteX2" fmla="*/ 0 w 260794"/>
                <a:gd name="connsiteY2" fmla="*/ 342709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392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392"/>
                  </a:moveTo>
                  <a:lnTo>
                    <a:pt x="149543" y="217551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2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4AD7362-EB9F-406A-ACA3-64C56B1725AA}"/>
                </a:ext>
              </a:extLst>
            </p:cNvPr>
            <p:cNvSpPr/>
            <p:nvPr/>
          </p:nvSpPr>
          <p:spPr>
            <a:xfrm>
              <a:off x="8871510" y="3098996"/>
              <a:ext cx="260794" cy="435197"/>
            </a:xfrm>
            <a:custGeom>
              <a:avLst/>
              <a:gdLst>
                <a:gd name="connsiteX0" fmla="*/ 0 w 260794"/>
                <a:gd name="connsiteY0" fmla="*/ 92488 h 435197"/>
                <a:gd name="connsiteX1" fmla="*/ 149543 w 260794"/>
                <a:gd name="connsiteY1" fmla="*/ 217646 h 435197"/>
                <a:gd name="connsiteX2" fmla="*/ 0 w 260794"/>
                <a:gd name="connsiteY2" fmla="*/ 342710 h 435197"/>
                <a:gd name="connsiteX3" fmla="*/ 0 w 260794"/>
                <a:gd name="connsiteY3" fmla="*/ 435197 h 435197"/>
                <a:gd name="connsiteX4" fmla="*/ 260794 w 260794"/>
                <a:gd name="connsiteY4" fmla="*/ 217646 h 435197"/>
                <a:gd name="connsiteX5" fmla="*/ 0 w 260794"/>
                <a:gd name="connsiteY5" fmla="*/ 0 h 435197"/>
                <a:gd name="connsiteX6" fmla="*/ 0 w 260794"/>
                <a:gd name="connsiteY6" fmla="*/ 92488 h 4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97">
                  <a:moveTo>
                    <a:pt x="0" y="92488"/>
                  </a:moveTo>
                  <a:lnTo>
                    <a:pt x="149543" y="217646"/>
                  </a:lnTo>
                  <a:lnTo>
                    <a:pt x="0" y="342710"/>
                  </a:lnTo>
                  <a:lnTo>
                    <a:pt x="0" y="435197"/>
                  </a:lnTo>
                  <a:lnTo>
                    <a:pt x="260794" y="217646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2434D09-0114-4DA6-82CE-E013DE259722}"/>
                </a:ext>
              </a:extLst>
            </p:cNvPr>
            <p:cNvSpPr/>
            <p:nvPr/>
          </p:nvSpPr>
          <p:spPr>
            <a:xfrm>
              <a:off x="8871510" y="3770127"/>
              <a:ext cx="260794" cy="435197"/>
            </a:xfrm>
            <a:custGeom>
              <a:avLst/>
              <a:gdLst>
                <a:gd name="connsiteX0" fmla="*/ 0 w 260794"/>
                <a:gd name="connsiteY0" fmla="*/ 92393 h 435197"/>
                <a:gd name="connsiteX1" fmla="*/ 149543 w 260794"/>
                <a:gd name="connsiteY1" fmla="*/ 217551 h 435197"/>
                <a:gd name="connsiteX2" fmla="*/ 0 w 260794"/>
                <a:gd name="connsiteY2" fmla="*/ 342710 h 435197"/>
                <a:gd name="connsiteX3" fmla="*/ 0 w 260794"/>
                <a:gd name="connsiteY3" fmla="*/ 435197 h 435197"/>
                <a:gd name="connsiteX4" fmla="*/ 260794 w 260794"/>
                <a:gd name="connsiteY4" fmla="*/ 217551 h 435197"/>
                <a:gd name="connsiteX5" fmla="*/ 0 w 260794"/>
                <a:gd name="connsiteY5" fmla="*/ 0 h 435197"/>
                <a:gd name="connsiteX6" fmla="*/ 0 w 260794"/>
                <a:gd name="connsiteY6" fmla="*/ 92393 h 4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97">
                  <a:moveTo>
                    <a:pt x="0" y="92393"/>
                  </a:moveTo>
                  <a:lnTo>
                    <a:pt x="149543" y="217551"/>
                  </a:lnTo>
                  <a:lnTo>
                    <a:pt x="0" y="342710"/>
                  </a:lnTo>
                  <a:lnTo>
                    <a:pt x="0" y="435197"/>
                  </a:lnTo>
                  <a:lnTo>
                    <a:pt x="260794" y="217551"/>
                  </a:lnTo>
                  <a:lnTo>
                    <a:pt x="0" y="0"/>
                  </a:lnTo>
                  <a:lnTo>
                    <a:pt x="0" y="92393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9F5FAF5-3FFF-40E5-A5A7-4D2B3DCCD0AD}"/>
                </a:ext>
              </a:extLst>
            </p:cNvPr>
            <p:cNvSpPr/>
            <p:nvPr/>
          </p:nvSpPr>
          <p:spPr>
            <a:xfrm>
              <a:off x="8871510" y="4441163"/>
              <a:ext cx="260794" cy="435101"/>
            </a:xfrm>
            <a:custGeom>
              <a:avLst/>
              <a:gdLst>
                <a:gd name="connsiteX0" fmla="*/ 0 w 260794"/>
                <a:gd name="connsiteY0" fmla="*/ 92488 h 435101"/>
                <a:gd name="connsiteX1" fmla="*/ 149543 w 260794"/>
                <a:gd name="connsiteY1" fmla="*/ 217646 h 435101"/>
                <a:gd name="connsiteX2" fmla="*/ 0 w 260794"/>
                <a:gd name="connsiteY2" fmla="*/ 342709 h 435101"/>
                <a:gd name="connsiteX3" fmla="*/ 0 w 260794"/>
                <a:gd name="connsiteY3" fmla="*/ 435102 h 435101"/>
                <a:gd name="connsiteX4" fmla="*/ 260794 w 260794"/>
                <a:gd name="connsiteY4" fmla="*/ 217551 h 435101"/>
                <a:gd name="connsiteX5" fmla="*/ 0 w 260794"/>
                <a:gd name="connsiteY5" fmla="*/ 0 h 435101"/>
                <a:gd name="connsiteX6" fmla="*/ 0 w 260794"/>
                <a:gd name="connsiteY6" fmla="*/ 92488 h 43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1">
                  <a:moveTo>
                    <a:pt x="0" y="92488"/>
                  </a:moveTo>
                  <a:lnTo>
                    <a:pt x="149543" y="217646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4" y="217551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33F71F25-BB10-41C0-BA3A-B01491FF128C}"/>
              </a:ext>
            </a:extLst>
          </p:cNvPr>
          <p:cNvSpPr/>
          <p:nvPr userDrawn="1"/>
        </p:nvSpPr>
        <p:spPr>
          <a:xfrm>
            <a:off x="0" y="1524000"/>
            <a:ext cx="184030" cy="38473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Logo">
            <a:extLst>
              <a:ext uri="{FF2B5EF4-FFF2-40B4-BE49-F238E27FC236}">
                <a16:creationId xmlns:a16="http://schemas.microsoft.com/office/drawing/2014/main" id="{BCA217BF-693B-4978-BF27-5BA603FC8F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369" y="1992087"/>
            <a:ext cx="2252346" cy="545562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A3126F1-3363-42A5-B1CF-000571EA0C7C}"/>
              </a:ext>
            </a:extLst>
          </p:cNvPr>
          <p:cNvCxnSpPr/>
          <p:nvPr userDrawn="1"/>
        </p:nvCxnSpPr>
        <p:spPr>
          <a:xfrm>
            <a:off x="1992590" y="3287077"/>
            <a:ext cx="0" cy="1065475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7857994D-CD4A-4461-B047-494A0D74441A}"/>
              </a:ext>
            </a:extLst>
          </p:cNvPr>
          <p:cNvSpPr/>
          <p:nvPr userDrawn="1"/>
        </p:nvSpPr>
        <p:spPr>
          <a:xfrm>
            <a:off x="1946870" y="4306832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3EA4990-845B-4754-945C-C358833F20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36" y="0"/>
            <a:ext cx="7498080" cy="421885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CDA7C0-30FC-4DD5-B80F-7190197601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800" y="5193808"/>
            <a:ext cx="8801100" cy="548640"/>
          </a:xfrm>
        </p:spPr>
        <p:txBody>
          <a:bodyPr tIns="0"/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1800">
                <a:solidFill>
                  <a:schemeClr val="tx1"/>
                </a:solidFill>
                <a:latin typeface="+mn-lt"/>
              </a:defRPr>
            </a:lvl3pPr>
            <a:lvl4pPr>
              <a:defRPr sz="1800">
                <a:solidFill>
                  <a:schemeClr val="tx1"/>
                </a:solidFill>
                <a:latin typeface="+mn-lt"/>
              </a:defRPr>
            </a:lvl4pPr>
            <a:lvl5pPr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Description text if needed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35E03-F67C-4E62-8AA4-7FB2750901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94390" y="4165413"/>
            <a:ext cx="9702210" cy="1019754"/>
          </a:xfrm>
        </p:spPr>
        <p:txBody>
          <a:bodyPr bIns="0" anchor="b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accent4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Title 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61072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&amp;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5E5C2-355E-44AD-A0CF-BBE58E29F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5420-D8E2-410C-A16E-B1AF90D97D95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92000-BBC8-468A-A9B1-0729D31FD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Section Reminder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86E48-A023-491E-BBAE-0FFAC1B5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02416-F046-4FA2-8B60-73AD606F27B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AB4018-8C58-4429-BDAE-4574F1D913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1371600"/>
            <a:ext cx="5486400" cy="2057400"/>
          </a:xfrm>
        </p:spPr>
        <p:txBody>
          <a:bodyPr/>
          <a:lstStyle>
            <a:lvl1pPr>
              <a:defRPr lang="en-US" sz="1800" b="0" kern="1200" dirty="0">
                <a:solidFill>
                  <a:schemeClr val="accent5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defRPr b="0"/>
            </a:lvl2pPr>
          </a:lstStyle>
          <a:p>
            <a:pPr lvl="0"/>
            <a:r>
              <a:rPr lang="en-US" dirty="0"/>
              <a:t>Subhead Here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A35D852-4DE3-4C9B-8D5D-89068F4167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700130"/>
            <a:ext cx="5486400" cy="2487945"/>
          </a:xfrm>
        </p:spPr>
        <p:txBody>
          <a:bodyPr/>
          <a:lstStyle>
            <a:lvl1pPr>
              <a:defRPr lang="en-US" sz="1800" b="0" kern="1200" dirty="0">
                <a:solidFill>
                  <a:schemeClr val="accent5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3pPr marL="169863" indent="-168275">
              <a:defRPr/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dirty="0"/>
              <a:t>Subhead Here</a:t>
            </a:r>
          </a:p>
          <a:p>
            <a:pPr lvl="2"/>
            <a:r>
              <a:rPr lang="en-US" dirty="0"/>
              <a:t>Bullet One</a:t>
            </a:r>
          </a:p>
          <a:p>
            <a:pPr lvl="2"/>
            <a:r>
              <a:rPr lang="en-US" dirty="0"/>
              <a:t>Bullet Two</a:t>
            </a:r>
          </a:p>
          <a:p>
            <a:pPr lvl="2"/>
            <a:r>
              <a:rPr lang="en-US" dirty="0"/>
              <a:t>Bullet Three</a:t>
            </a:r>
          </a:p>
          <a:p>
            <a:pPr lvl="2"/>
            <a:r>
              <a:rPr lang="en-US" dirty="0"/>
              <a:t>Bullet Four</a:t>
            </a:r>
          </a:p>
          <a:p>
            <a:pPr lvl="2"/>
            <a:r>
              <a:rPr lang="en-US" dirty="0"/>
              <a:t>Bullet Five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49A47303-C194-4995-BB0A-F1CA44DAB659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76263" y="1371600"/>
            <a:ext cx="4800600" cy="4800600"/>
          </a:xfrm>
          <a:solidFill>
            <a:schemeClr val="bg2"/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D8DDE4-13A5-4049-AD2E-8B446C364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Page Header Here</a:t>
            </a:r>
          </a:p>
        </p:txBody>
      </p:sp>
    </p:spTree>
    <p:extLst>
      <p:ext uri="{BB962C8B-B14F-4D97-AF65-F5344CB8AC3E}">
        <p14:creationId xmlns:p14="http://schemas.microsoft.com/office/powerpoint/2010/main" val="3908931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5A9B4-AC25-4815-8B44-E48558B6D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663" y="1371600"/>
            <a:ext cx="5157787" cy="823912"/>
          </a:xfrm>
        </p:spPr>
        <p:txBody>
          <a:bodyPr anchor="t"/>
          <a:lstStyle>
            <a:lvl1pPr marL="0" indent="0" algn="l">
              <a:buNone/>
              <a:defRPr lang="en-US" sz="2000" b="0" kern="1200" dirty="0">
                <a:solidFill>
                  <a:schemeClr val="accent5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D50F79-8356-4144-840D-4E97E21493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663" y="1872343"/>
            <a:ext cx="5157787" cy="4299857"/>
          </a:xfrm>
        </p:spPr>
        <p:txBody>
          <a:bodyPr/>
          <a:lstStyle>
            <a:lvl1pPr>
              <a:defRPr lang="en-US" sz="1800" b="1" kern="12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>
              <a:defRPr lang="en-US" sz="1600" b="1" i="1" kern="1200" dirty="0">
                <a:solidFill>
                  <a:schemeClr val="accent5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1CBF65-325B-4965-8574-81B3101454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9212" y="1371600"/>
            <a:ext cx="5183188" cy="823912"/>
          </a:xfrm>
        </p:spPr>
        <p:txBody>
          <a:bodyPr anchor="t"/>
          <a:lstStyle>
            <a:lvl1pPr marL="0" indent="0" algn="l">
              <a:buNone/>
              <a:defRPr lang="en-US" sz="2000" b="0" kern="1200" dirty="0">
                <a:solidFill>
                  <a:schemeClr val="accent5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ED6F0-A5D8-497A-A5E0-164BDBC796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9212" y="1872343"/>
            <a:ext cx="5183188" cy="4299857"/>
          </a:xfrm>
        </p:spPr>
        <p:txBody>
          <a:bodyPr/>
          <a:lstStyle>
            <a:lvl1pPr>
              <a:defRPr lang="en-US" sz="1800" b="1" kern="12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>
              <a:defRPr lang="en-US" sz="1600" b="1" i="1" kern="1200" dirty="0">
                <a:solidFill>
                  <a:schemeClr val="accent5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1713CB-DE2D-4E23-9F80-A8F318497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83271-7B00-46D1-B2F0-AB234580FAA9}" type="datetime1">
              <a:rPr lang="en-US" smtClean="0"/>
              <a:t>5/16/2022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D0AD43-35E2-4755-88ED-B8F0E96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Section Reminder Here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6290A3-C3F4-46B3-A8FD-4D6551118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02416-F046-4FA2-8B60-73AD606F27B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B7C141B-171B-4859-B814-FDD9FA1C3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631" y="319489"/>
            <a:ext cx="9863769" cy="556811"/>
          </a:xfrm>
        </p:spPr>
        <p:txBody>
          <a:bodyPr/>
          <a:lstStyle/>
          <a:p>
            <a:r>
              <a:rPr lang="en-US" dirty="0"/>
              <a:t>Page Header Here</a:t>
            </a:r>
          </a:p>
        </p:txBody>
      </p:sp>
    </p:spTree>
    <p:extLst>
      <p:ext uri="{BB962C8B-B14F-4D97-AF65-F5344CB8AC3E}">
        <p14:creationId xmlns:p14="http://schemas.microsoft.com/office/powerpoint/2010/main" val="3479575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5BC32-D697-4DDB-BE2C-5C1D76FC82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Page Header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E946DF-DDE4-4741-B767-5760085E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C1175-8121-46BE-9253-06CBB5C99C0D}" type="datetime1">
              <a:rPr lang="en-US" smtClean="0"/>
              <a:t>5/16/2022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AE56C-F879-4D7A-8126-52FDB808B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Section Reminder Here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D62EBF-8F47-4DA7-81BA-45205BD55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02416-F046-4FA2-8B60-73AD606F27B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B44792-912F-054C-A58C-3C2D407C1370}"/>
              </a:ext>
            </a:extLst>
          </p:cNvPr>
          <p:cNvSpPr txBox="1"/>
          <p:nvPr userDrawn="1"/>
        </p:nvSpPr>
        <p:spPr>
          <a:xfrm>
            <a:off x="11157857" y="50074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5C02FA-C977-354D-BB21-350ECF0352D5}"/>
              </a:ext>
            </a:extLst>
          </p:cNvPr>
          <p:cNvSpPr txBox="1"/>
          <p:nvPr userDrawn="1"/>
        </p:nvSpPr>
        <p:spPr>
          <a:xfrm>
            <a:off x="10972800" y="468086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 err="1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67EDB2F-50DC-E549-982B-821BA8033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631" y="1376791"/>
            <a:ext cx="11006769" cy="4800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23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802D02-3502-CE48-9F3D-592EE0E01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EF3E0-C222-0A4D-8B00-BB92F109CC7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BA69CC-3AD5-1744-B62B-BD6003EED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BEA9D-6663-3543-9ACE-05B3B91A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44E9-31DD-C44E-A4DE-BFC7DC50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09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rrows">
            <a:extLst>
              <a:ext uri="{FF2B5EF4-FFF2-40B4-BE49-F238E27FC236}">
                <a16:creationId xmlns:a16="http://schemas.microsoft.com/office/drawing/2014/main" id="{F1A9C10C-3BCF-44C6-BCBF-E1B043B349B4}"/>
              </a:ext>
            </a:extLst>
          </p:cNvPr>
          <p:cNvGrpSpPr/>
          <p:nvPr/>
        </p:nvGrpSpPr>
        <p:grpSpPr>
          <a:xfrm>
            <a:off x="10236022" y="5519291"/>
            <a:ext cx="1696525" cy="1183769"/>
            <a:chOff x="8871510" y="3098996"/>
            <a:chExt cx="2552700" cy="1781175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C966840-F9FF-41E2-9436-176C90A63A0D}"/>
                </a:ext>
              </a:extLst>
            </p:cNvPr>
            <p:cNvSpPr/>
            <p:nvPr/>
          </p:nvSpPr>
          <p:spPr>
            <a:xfrm>
              <a:off x="11167701" y="3098996"/>
              <a:ext cx="260794" cy="435292"/>
            </a:xfrm>
            <a:custGeom>
              <a:avLst/>
              <a:gdLst>
                <a:gd name="connsiteX0" fmla="*/ 0 w 260794"/>
                <a:gd name="connsiteY0" fmla="*/ 92488 h 435292"/>
                <a:gd name="connsiteX1" fmla="*/ 149542 w 260794"/>
                <a:gd name="connsiteY1" fmla="*/ 217646 h 435292"/>
                <a:gd name="connsiteX2" fmla="*/ 0 w 260794"/>
                <a:gd name="connsiteY2" fmla="*/ 342805 h 435292"/>
                <a:gd name="connsiteX3" fmla="*/ 0 w 260794"/>
                <a:gd name="connsiteY3" fmla="*/ 435293 h 435292"/>
                <a:gd name="connsiteX4" fmla="*/ 260795 w 260794"/>
                <a:gd name="connsiteY4" fmla="*/ 217742 h 435292"/>
                <a:gd name="connsiteX5" fmla="*/ 0 w 260794"/>
                <a:gd name="connsiteY5" fmla="*/ 0 h 435292"/>
                <a:gd name="connsiteX6" fmla="*/ 0 w 260794"/>
                <a:gd name="connsiteY6" fmla="*/ 92488 h 43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292">
                  <a:moveTo>
                    <a:pt x="0" y="92488"/>
                  </a:moveTo>
                  <a:lnTo>
                    <a:pt x="149542" y="217646"/>
                  </a:lnTo>
                  <a:lnTo>
                    <a:pt x="0" y="342805"/>
                  </a:lnTo>
                  <a:lnTo>
                    <a:pt x="0" y="435293"/>
                  </a:lnTo>
                  <a:lnTo>
                    <a:pt x="260795" y="217742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D4032B2-C3B6-41D1-990B-050ECF5AEC58}"/>
                </a:ext>
              </a:extLst>
            </p:cNvPr>
            <p:cNvSpPr/>
            <p:nvPr/>
          </p:nvSpPr>
          <p:spPr>
            <a:xfrm>
              <a:off x="11167701" y="3770222"/>
              <a:ext cx="260794" cy="435102"/>
            </a:xfrm>
            <a:custGeom>
              <a:avLst/>
              <a:gdLst>
                <a:gd name="connsiteX0" fmla="*/ 0 w 260794"/>
                <a:gd name="connsiteY0" fmla="*/ 92297 h 435102"/>
                <a:gd name="connsiteX1" fmla="*/ 149542 w 260794"/>
                <a:gd name="connsiteY1" fmla="*/ 217456 h 435102"/>
                <a:gd name="connsiteX2" fmla="*/ 0 w 260794"/>
                <a:gd name="connsiteY2" fmla="*/ 342614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297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297"/>
                  </a:moveTo>
                  <a:lnTo>
                    <a:pt x="149542" y="217456"/>
                  </a:lnTo>
                  <a:lnTo>
                    <a:pt x="0" y="342614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297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ECA3108-AD6A-4606-B5C9-B86BED482010}"/>
                </a:ext>
              </a:extLst>
            </p:cNvPr>
            <p:cNvSpPr/>
            <p:nvPr/>
          </p:nvSpPr>
          <p:spPr>
            <a:xfrm>
              <a:off x="11167701" y="4441258"/>
              <a:ext cx="260794" cy="435102"/>
            </a:xfrm>
            <a:custGeom>
              <a:avLst/>
              <a:gdLst>
                <a:gd name="connsiteX0" fmla="*/ 0 w 260794"/>
                <a:gd name="connsiteY0" fmla="*/ 92392 h 435102"/>
                <a:gd name="connsiteX1" fmla="*/ 149542 w 260794"/>
                <a:gd name="connsiteY1" fmla="*/ 217551 h 435102"/>
                <a:gd name="connsiteX2" fmla="*/ 0 w 260794"/>
                <a:gd name="connsiteY2" fmla="*/ 342709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392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392"/>
                  </a:moveTo>
                  <a:lnTo>
                    <a:pt x="149542" y="217551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2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A25E80E-F275-4371-80C9-201AAABD0485}"/>
                </a:ext>
              </a:extLst>
            </p:cNvPr>
            <p:cNvSpPr/>
            <p:nvPr/>
          </p:nvSpPr>
          <p:spPr>
            <a:xfrm>
              <a:off x="10708692" y="3098996"/>
              <a:ext cx="260794" cy="435292"/>
            </a:xfrm>
            <a:custGeom>
              <a:avLst/>
              <a:gdLst>
                <a:gd name="connsiteX0" fmla="*/ 0 w 260794"/>
                <a:gd name="connsiteY0" fmla="*/ 92488 h 435292"/>
                <a:gd name="connsiteX1" fmla="*/ 149542 w 260794"/>
                <a:gd name="connsiteY1" fmla="*/ 217646 h 435292"/>
                <a:gd name="connsiteX2" fmla="*/ 0 w 260794"/>
                <a:gd name="connsiteY2" fmla="*/ 342805 h 435292"/>
                <a:gd name="connsiteX3" fmla="*/ 0 w 260794"/>
                <a:gd name="connsiteY3" fmla="*/ 435293 h 435292"/>
                <a:gd name="connsiteX4" fmla="*/ 260794 w 260794"/>
                <a:gd name="connsiteY4" fmla="*/ 217742 h 435292"/>
                <a:gd name="connsiteX5" fmla="*/ 0 w 260794"/>
                <a:gd name="connsiteY5" fmla="*/ 0 h 435292"/>
                <a:gd name="connsiteX6" fmla="*/ 0 w 260794"/>
                <a:gd name="connsiteY6" fmla="*/ 92488 h 43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292">
                  <a:moveTo>
                    <a:pt x="0" y="92488"/>
                  </a:moveTo>
                  <a:lnTo>
                    <a:pt x="149542" y="217646"/>
                  </a:lnTo>
                  <a:lnTo>
                    <a:pt x="0" y="342805"/>
                  </a:lnTo>
                  <a:lnTo>
                    <a:pt x="0" y="435293"/>
                  </a:lnTo>
                  <a:lnTo>
                    <a:pt x="260794" y="217742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922791A-4DE3-4201-9E5B-88FF61D3BB04}"/>
                </a:ext>
              </a:extLst>
            </p:cNvPr>
            <p:cNvSpPr/>
            <p:nvPr/>
          </p:nvSpPr>
          <p:spPr>
            <a:xfrm>
              <a:off x="10708692" y="3770222"/>
              <a:ext cx="260794" cy="435102"/>
            </a:xfrm>
            <a:custGeom>
              <a:avLst/>
              <a:gdLst>
                <a:gd name="connsiteX0" fmla="*/ 0 w 260794"/>
                <a:gd name="connsiteY0" fmla="*/ 92297 h 435102"/>
                <a:gd name="connsiteX1" fmla="*/ 149542 w 260794"/>
                <a:gd name="connsiteY1" fmla="*/ 217456 h 435102"/>
                <a:gd name="connsiteX2" fmla="*/ 0 w 260794"/>
                <a:gd name="connsiteY2" fmla="*/ 342614 h 435102"/>
                <a:gd name="connsiteX3" fmla="*/ 0 w 260794"/>
                <a:gd name="connsiteY3" fmla="*/ 435102 h 435102"/>
                <a:gd name="connsiteX4" fmla="*/ 260794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297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297"/>
                  </a:moveTo>
                  <a:lnTo>
                    <a:pt x="149542" y="217456"/>
                  </a:lnTo>
                  <a:lnTo>
                    <a:pt x="0" y="342614"/>
                  </a:lnTo>
                  <a:lnTo>
                    <a:pt x="0" y="435102"/>
                  </a:lnTo>
                  <a:lnTo>
                    <a:pt x="260794" y="217551"/>
                  </a:lnTo>
                  <a:lnTo>
                    <a:pt x="0" y="0"/>
                  </a:lnTo>
                  <a:lnTo>
                    <a:pt x="0" y="92297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927BE4F-B6A3-46BD-BD32-FCBC120C1D48}"/>
                </a:ext>
              </a:extLst>
            </p:cNvPr>
            <p:cNvSpPr/>
            <p:nvPr/>
          </p:nvSpPr>
          <p:spPr>
            <a:xfrm>
              <a:off x="10708692" y="4441258"/>
              <a:ext cx="260794" cy="435102"/>
            </a:xfrm>
            <a:custGeom>
              <a:avLst/>
              <a:gdLst>
                <a:gd name="connsiteX0" fmla="*/ 0 w 260794"/>
                <a:gd name="connsiteY0" fmla="*/ 92392 h 435102"/>
                <a:gd name="connsiteX1" fmla="*/ 149542 w 260794"/>
                <a:gd name="connsiteY1" fmla="*/ 217551 h 435102"/>
                <a:gd name="connsiteX2" fmla="*/ 0 w 260794"/>
                <a:gd name="connsiteY2" fmla="*/ 342709 h 435102"/>
                <a:gd name="connsiteX3" fmla="*/ 0 w 260794"/>
                <a:gd name="connsiteY3" fmla="*/ 435102 h 435102"/>
                <a:gd name="connsiteX4" fmla="*/ 260794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392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392"/>
                  </a:moveTo>
                  <a:lnTo>
                    <a:pt x="149542" y="217551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4" y="217551"/>
                  </a:lnTo>
                  <a:lnTo>
                    <a:pt x="0" y="0"/>
                  </a:lnTo>
                  <a:lnTo>
                    <a:pt x="0" y="92392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70246BF-A603-46F0-BB73-D09C7F2A6D1D}"/>
                </a:ext>
              </a:extLst>
            </p:cNvPr>
            <p:cNvSpPr/>
            <p:nvPr/>
          </p:nvSpPr>
          <p:spPr>
            <a:xfrm>
              <a:off x="10249301" y="3098996"/>
              <a:ext cx="260794" cy="435292"/>
            </a:xfrm>
            <a:custGeom>
              <a:avLst/>
              <a:gdLst>
                <a:gd name="connsiteX0" fmla="*/ 0 w 260794"/>
                <a:gd name="connsiteY0" fmla="*/ 92488 h 435292"/>
                <a:gd name="connsiteX1" fmla="*/ 149543 w 260794"/>
                <a:gd name="connsiteY1" fmla="*/ 217646 h 435292"/>
                <a:gd name="connsiteX2" fmla="*/ 0 w 260794"/>
                <a:gd name="connsiteY2" fmla="*/ 342805 h 435292"/>
                <a:gd name="connsiteX3" fmla="*/ 0 w 260794"/>
                <a:gd name="connsiteY3" fmla="*/ 435293 h 435292"/>
                <a:gd name="connsiteX4" fmla="*/ 260795 w 260794"/>
                <a:gd name="connsiteY4" fmla="*/ 217742 h 435292"/>
                <a:gd name="connsiteX5" fmla="*/ 0 w 260794"/>
                <a:gd name="connsiteY5" fmla="*/ 0 h 435292"/>
                <a:gd name="connsiteX6" fmla="*/ 0 w 260794"/>
                <a:gd name="connsiteY6" fmla="*/ 92488 h 43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292">
                  <a:moveTo>
                    <a:pt x="0" y="92488"/>
                  </a:moveTo>
                  <a:lnTo>
                    <a:pt x="149543" y="217646"/>
                  </a:lnTo>
                  <a:lnTo>
                    <a:pt x="0" y="342805"/>
                  </a:lnTo>
                  <a:lnTo>
                    <a:pt x="0" y="435293"/>
                  </a:lnTo>
                  <a:lnTo>
                    <a:pt x="260795" y="217742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22ED558-A8D8-4269-BB86-E9184FEF0A4C}"/>
                </a:ext>
              </a:extLst>
            </p:cNvPr>
            <p:cNvSpPr/>
            <p:nvPr/>
          </p:nvSpPr>
          <p:spPr>
            <a:xfrm>
              <a:off x="10249301" y="3770222"/>
              <a:ext cx="260794" cy="435102"/>
            </a:xfrm>
            <a:custGeom>
              <a:avLst/>
              <a:gdLst>
                <a:gd name="connsiteX0" fmla="*/ 0 w 260794"/>
                <a:gd name="connsiteY0" fmla="*/ 92297 h 435102"/>
                <a:gd name="connsiteX1" fmla="*/ 149543 w 260794"/>
                <a:gd name="connsiteY1" fmla="*/ 217456 h 435102"/>
                <a:gd name="connsiteX2" fmla="*/ 0 w 260794"/>
                <a:gd name="connsiteY2" fmla="*/ 342614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297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297"/>
                  </a:moveTo>
                  <a:lnTo>
                    <a:pt x="149543" y="217456"/>
                  </a:lnTo>
                  <a:lnTo>
                    <a:pt x="0" y="342614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297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0CFABD-CB14-4B1F-80F3-FF16C46D8585}"/>
                </a:ext>
              </a:extLst>
            </p:cNvPr>
            <p:cNvSpPr/>
            <p:nvPr/>
          </p:nvSpPr>
          <p:spPr>
            <a:xfrm>
              <a:off x="10249301" y="4441258"/>
              <a:ext cx="260794" cy="435102"/>
            </a:xfrm>
            <a:custGeom>
              <a:avLst/>
              <a:gdLst>
                <a:gd name="connsiteX0" fmla="*/ 0 w 260794"/>
                <a:gd name="connsiteY0" fmla="*/ 92392 h 435102"/>
                <a:gd name="connsiteX1" fmla="*/ 149543 w 260794"/>
                <a:gd name="connsiteY1" fmla="*/ 217551 h 435102"/>
                <a:gd name="connsiteX2" fmla="*/ 0 w 260794"/>
                <a:gd name="connsiteY2" fmla="*/ 342709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392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392"/>
                  </a:moveTo>
                  <a:lnTo>
                    <a:pt x="149543" y="217551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2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1EABE1-B4AC-4B54-A8B4-051BEFF92115}"/>
                </a:ext>
              </a:extLst>
            </p:cNvPr>
            <p:cNvSpPr/>
            <p:nvPr/>
          </p:nvSpPr>
          <p:spPr>
            <a:xfrm>
              <a:off x="9789910" y="3098996"/>
              <a:ext cx="260794" cy="435292"/>
            </a:xfrm>
            <a:custGeom>
              <a:avLst/>
              <a:gdLst>
                <a:gd name="connsiteX0" fmla="*/ 0 w 260794"/>
                <a:gd name="connsiteY0" fmla="*/ 92488 h 435292"/>
                <a:gd name="connsiteX1" fmla="*/ 149543 w 260794"/>
                <a:gd name="connsiteY1" fmla="*/ 217646 h 435292"/>
                <a:gd name="connsiteX2" fmla="*/ 0 w 260794"/>
                <a:gd name="connsiteY2" fmla="*/ 342805 h 435292"/>
                <a:gd name="connsiteX3" fmla="*/ 0 w 260794"/>
                <a:gd name="connsiteY3" fmla="*/ 435293 h 435292"/>
                <a:gd name="connsiteX4" fmla="*/ 260795 w 260794"/>
                <a:gd name="connsiteY4" fmla="*/ 217742 h 435292"/>
                <a:gd name="connsiteX5" fmla="*/ 0 w 260794"/>
                <a:gd name="connsiteY5" fmla="*/ 0 h 435292"/>
                <a:gd name="connsiteX6" fmla="*/ 0 w 260794"/>
                <a:gd name="connsiteY6" fmla="*/ 92488 h 43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292">
                  <a:moveTo>
                    <a:pt x="0" y="92488"/>
                  </a:moveTo>
                  <a:lnTo>
                    <a:pt x="149543" y="217646"/>
                  </a:lnTo>
                  <a:lnTo>
                    <a:pt x="0" y="342805"/>
                  </a:lnTo>
                  <a:lnTo>
                    <a:pt x="0" y="435293"/>
                  </a:lnTo>
                  <a:lnTo>
                    <a:pt x="260795" y="217742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46D8DDD-2040-467E-8B9A-2CBDFBE0B99E}"/>
                </a:ext>
              </a:extLst>
            </p:cNvPr>
            <p:cNvSpPr/>
            <p:nvPr/>
          </p:nvSpPr>
          <p:spPr>
            <a:xfrm>
              <a:off x="9789910" y="3770127"/>
              <a:ext cx="260794" cy="435197"/>
            </a:xfrm>
            <a:custGeom>
              <a:avLst/>
              <a:gdLst>
                <a:gd name="connsiteX0" fmla="*/ 0 w 260794"/>
                <a:gd name="connsiteY0" fmla="*/ 92393 h 435197"/>
                <a:gd name="connsiteX1" fmla="*/ 149543 w 260794"/>
                <a:gd name="connsiteY1" fmla="*/ 217551 h 435197"/>
                <a:gd name="connsiteX2" fmla="*/ 0 w 260794"/>
                <a:gd name="connsiteY2" fmla="*/ 342710 h 435197"/>
                <a:gd name="connsiteX3" fmla="*/ 0 w 260794"/>
                <a:gd name="connsiteY3" fmla="*/ 435197 h 435197"/>
                <a:gd name="connsiteX4" fmla="*/ 260795 w 260794"/>
                <a:gd name="connsiteY4" fmla="*/ 217551 h 435197"/>
                <a:gd name="connsiteX5" fmla="*/ 0 w 260794"/>
                <a:gd name="connsiteY5" fmla="*/ 0 h 435197"/>
                <a:gd name="connsiteX6" fmla="*/ 0 w 260794"/>
                <a:gd name="connsiteY6" fmla="*/ 92393 h 4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97">
                  <a:moveTo>
                    <a:pt x="0" y="92393"/>
                  </a:moveTo>
                  <a:lnTo>
                    <a:pt x="149543" y="217551"/>
                  </a:lnTo>
                  <a:lnTo>
                    <a:pt x="0" y="342710"/>
                  </a:lnTo>
                  <a:lnTo>
                    <a:pt x="0" y="435197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3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C7B9A53-CA1A-4942-AF4C-CB4439699DC7}"/>
                </a:ext>
              </a:extLst>
            </p:cNvPr>
            <p:cNvSpPr/>
            <p:nvPr/>
          </p:nvSpPr>
          <p:spPr>
            <a:xfrm>
              <a:off x="9789910" y="4441258"/>
              <a:ext cx="260794" cy="435102"/>
            </a:xfrm>
            <a:custGeom>
              <a:avLst/>
              <a:gdLst>
                <a:gd name="connsiteX0" fmla="*/ 0 w 260794"/>
                <a:gd name="connsiteY0" fmla="*/ 92392 h 435102"/>
                <a:gd name="connsiteX1" fmla="*/ 149543 w 260794"/>
                <a:gd name="connsiteY1" fmla="*/ 217551 h 435102"/>
                <a:gd name="connsiteX2" fmla="*/ 0 w 260794"/>
                <a:gd name="connsiteY2" fmla="*/ 342709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392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392"/>
                  </a:moveTo>
                  <a:lnTo>
                    <a:pt x="149543" y="217551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2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2EA368E-B80A-48AD-9AFA-2185364F1E1F}"/>
                </a:ext>
              </a:extLst>
            </p:cNvPr>
            <p:cNvSpPr/>
            <p:nvPr/>
          </p:nvSpPr>
          <p:spPr>
            <a:xfrm>
              <a:off x="9330900" y="3098996"/>
              <a:ext cx="260794" cy="435292"/>
            </a:xfrm>
            <a:custGeom>
              <a:avLst/>
              <a:gdLst>
                <a:gd name="connsiteX0" fmla="*/ 0 w 260794"/>
                <a:gd name="connsiteY0" fmla="*/ 92488 h 435292"/>
                <a:gd name="connsiteX1" fmla="*/ 149543 w 260794"/>
                <a:gd name="connsiteY1" fmla="*/ 217646 h 435292"/>
                <a:gd name="connsiteX2" fmla="*/ 0 w 260794"/>
                <a:gd name="connsiteY2" fmla="*/ 342805 h 435292"/>
                <a:gd name="connsiteX3" fmla="*/ 0 w 260794"/>
                <a:gd name="connsiteY3" fmla="*/ 435293 h 435292"/>
                <a:gd name="connsiteX4" fmla="*/ 260795 w 260794"/>
                <a:gd name="connsiteY4" fmla="*/ 217742 h 435292"/>
                <a:gd name="connsiteX5" fmla="*/ 0 w 260794"/>
                <a:gd name="connsiteY5" fmla="*/ 0 h 435292"/>
                <a:gd name="connsiteX6" fmla="*/ 0 w 260794"/>
                <a:gd name="connsiteY6" fmla="*/ 92488 h 43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292">
                  <a:moveTo>
                    <a:pt x="0" y="92488"/>
                  </a:moveTo>
                  <a:lnTo>
                    <a:pt x="149543" y="217646"/>
                  </a:lnTo>
                  <a:lnTo>
                    <a:pt x="0" y="342805"/>
                  </a:lnTo>
                  <a:lnTo>
                    <a:pt x="0" y="435293"/>
                  </a:lnTo>
                  <a:lnTo>
                    <a:pt x="260795" y="217742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5597D9-3ACF-42C6-B54D-D97FD3AC9F44}"/>
                </a:ext>
              </a:extLst>
            </p:cNvPr>
            <p:cNvSpPr/>
            <p:nvPr/>
          </p:nvSpPr>
          <p:spPr>
            <a:xfrm>
              <a:off x="9330900" y="3770127"/>
              <a:ext cx="260794" cy="435197"/>
            </a:xfrm>
            <a:custGeom>
              <a:avLst/>
              <a:gdLst>
                <a:gd name="connsiteX0" fmla="*/ 0 w 260794"/>
                <a:gd name="connsiteY0" fmla="*/ 92393 h 435197"/>
                <a:gd name="connsiteX1" fmla="*/ 149543 w 260794"/>
                <a:gd name="connsiteY1" fmla="*/ 217551 h 435197"/>
                <a:gd name="connsiteX2" fmla="*/ 0 w 260794"/>
                <a:gd name="connsiteY2" fmla="*/ 342710 h 435197"/>
                <a:gd name="connsiteX3" fmla="*/ 0 w 260794"/>
                <a:gd name="connsiteY3" fmla="*/ 435197 h 435197"/>
                <a:gd name="connsiteX4" fmla="*/ 260795 w 260794"/>
                <a:gd name="connsiteY4" fmla="*/ 217551 h 435197"/>
                <a:gd name="connsiteX5" fmla="*/ 0 w 260794"/>
                <a:gd name="connsiteY5" fmla="*/ 0 h 435197"/>
                <a:gd name="connsiteX6" fmla="*/ 0 w 260794"/>
                <a:gd name="connsiteY6" fmla="*/ 92393 h 4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97">
                  <a:moveTo>
                    <a:pt x="0" y="92393"/>
                  </a:moveTo>
                  <a:lnTo>
                    <a:pt x="149543" y="217551"/>
                  </a:lnTo>
                  <a:lnTo>
                    <a:pt x="0" y="342710"/>
                  </a:lnTo>
                  <a:lnTo>
                    <a:pt x="0" y="435197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3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3F05FA9-39B1-4E96-BE73-67552375AC1E}"/>
                </a:ext>
              </a:extLst>
            </p:cNvPr>
            <p:cNvSpPr/>
            <p:nvPr/>
          </p:nvSpPr>
          <p:spPr>
            <a:xfrm>
              <a:off x="9330900" y="4441258"/>
              <a:ext cx="260794" cy="435102"/>
            </a:xfrm>
            <a:custGeom>
              <a:avLst/>
              <a:gdLst>
                <a:gd name="connsiteX0" fmla="*/ 0 w 260794"/>
                <a:gd name="connsiteY0" fmla="*/ 92392 h 435102"/>
                <a:gd name="connsiteX1" fmla="*/ 149543 w 260794"/>
                <a:gd name="connsiteY1" fmla="*/ 217551 h 435102"/>
                <a:gd name="connsiteX2" fmla="*/ 0 w 260794"/>
                <a:gd name="connsiteY2" fmla="*/ 342709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392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392"/>
                  </a:moveTo>
                  <a:lnTo>
                    <a:pt x="149543" y="217551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2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4AD7362-EB9F-406A-ACA3-64C56B1725AA}"/>
                </a:ext>
              </a:extLst>
            </p:cNvPr>
            <p:cNvSpPr/>
            <p:nvPr/>
          </p:nvSpPr>
          <p:spPr>
            <a:xfrm>
              <a:off x="8871510" y="3098996"/>
              <a:ext cx="260794" cy="435197"/>
            </a:xfrm>
            <a:custGeom>
              <a:avLst/>
              <a:gdLst>
                <a:gd name="connsiteX0" fmla="*/ 0 w 260794"/>
                <a:gd name="connsiteY0" fmla="*/ 92488 h 435197"/>
                <a:gd name="connsiteX1" fmla="*/ 149543 w 260794"/>
                <a:gd name="connsiteY1" fmla="*/ 217646 h 435197"/>
                <a:gd name="connsiteX2" fmla="*/ 0 w 260794"/>
                <a:gd name="connsiteY2" fmla="*/ 342710 h 435197"/>
                <a:gd name="connsiteX3" fmla="*/ 0 w 260794"/>
                <a:gd name="connsiteY3" fmla="*/ 435197 h 435197"/>
                <a:gd name="connsiteX4" fmla="*/ 260794 w 260794"/>
                <a:gd name="connsiteY4" fmla="*/ 217646 h 435197"/>
                <a:gd name="connsiteX5" fmla="*/ 0 w 260794"/>
                <a:gd name="connsiteY5" fmla="*/ 0 h 435197"/>
                <a:gd name="connsiteX6" fmla="*/ 0 w 260794"/>
                <a:gd name="connsiteY6" fmla="*/ 92488 h 4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97">
                  <a:moveTo>
                    <a:pt x="0" y="92488"/>
                  </a:moveTo>
                  <a:lnTo>
                    <a:pt x="149543" y="217646"/>
                  </a:lnTo>
                  <a:lnTo>
                    <a:pt x="0" y="342710"/>
                  </a:lnTo>
                  <a:lnTo>
                    <a:pt x="0" y="435197"/>
                  </a:lnTo>
                  <a:lnTo>
                    <a:pt x="260794" y="217646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2434D09-0114-4DA6-82CE-E013DE259722}"/>
                </a:ext>
              </a:extLst>
            </p:cNvPr>
            <p:cNvSpPr/>
            <p:nvPr/>
          </p:nvSpPr>
          <p:spPr>
            <a:xfrm>
              <a:off x="8871510" y="3770127"/>
              <a:ext cx="260794" cy="435197"/>
            </a:xfrm>
            <a:custGeom>
              <a:avLst/>
              <a:gdLst>
                <a:gd name="connsiteX0" fmla="*/ 0 w 260794"/>
                <a:gd name="connsiteY0" fmla="*/ 92393 h 435197"/>
                <a:gd name="connsiteX1" fmla="*/ 149543 w 260794"/>
                <a:gd name="connsiteY1" fmla="*/ 217551 h 435197"/>
                <a:gd name="connsiteX2" fmla="*/ 0 w 260794"/>
                <a:gd name="connsiteY2" fmla="*/ 342710 h 435197"/>
                <a:gd name="connsiteX3" fmla="*/ 0 w 260794"/>
                <a:gd name="connsiteY3" fmla="*/ 435197 h 435197"/>
                <a:gd name="connsiteX4" fmla="*/ 260794 w 260794"/>
                <a:gd name="connsiteY4" fmla="*/ 217551 h 435197"/>
                <a:gd name="connsiteX5" fmla="*/ 0 w 260794"/>
                <a:gd name="connsiteY5" fmla="*/ 0 h 435197"/>
                <a:gd name="connsiteX6" fmla="*/ 0 w 260794"/>
                <a:gd name="connsiteY6" fmla="*/ 92393 h 4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97">
                  <a:moveTo>
                    <a:pt x="0" y="92393"/>
                  </a:moveTo>
                  <a:lnTo>
                    <a:pt x="149543" y="217551"/>
                  </a:lnTo>
                  <a:lnTo>
                    <a:pt x="0" y="342710"/>
                  </a:lnTo>
                  <a:lnTo>
                    <a:pt x="0" y="435197"/>
                  </a:lnTo>
                  <a:lnTo>
                    <a:pt x="260794" y="217551"/>
                  </a:lnTo>
                  <a:lnTo>
                    <a:pt x="0" y="0"/>
                  </a:lnTo>
                  <a:lnTo>
                    <a:pt x="0" y="92393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9F5FAF5-3FFF-40E5-A5A7-4D2B3DCCD0AD}"/>
                </a:ext>
              </a:extLst>
            </p:cNvPr>
            <p:cNvSpPr/>
            <p:nvPr/>
          </p:nvSpPr>
          <p:spPr>
            <a:xfrm>
              <a:off x="8871510" y="4441163"/>
              <a:ext cx="260794" cy="435101"/>
            </a:xfrm>
            <a:custGeom>
              <a:avLst/>
              <a:gdLst>
                <a:gd name="connsiteX0" fmla="*/ 0 w 260794"/>
                <a:gd name="connsiteY0" fmla="*/ 92488 h 435101"/>
                <a:gd name="connsiteX1" fmla="*/ 149543 w 260794"/>
                <a:gd name="connsiteY1" fmla="*/ 217646 h 435101"/>
                <a:gd name="connsiteX2" fmla="*/ 0 w 260794"/>
                <a:gd name="connsiteY2" fmla="*/ 342709 h 435101"/>
                <a:gd name="connsiteX3" fmla="*/ 0 w 260794"/>
                <a:gd name="connsiteY3" fmla="*/ 435102 h 435101"/>
                <a:gd name="connsiteX4" fmla="*/ 260794 w 260794"/>
                <a:gd name="connsiteY4" fmla="*/ 217551 h 435101"/>
                <a:gd name="connsiteX5" fmla="*/ 0 w 260794"/>
                <a:gd name="connsiteY5" fmla="*/ 0 h 435101"/>
                <a:gd name="connsiteX6" fmla="*/ 0 w 260794"/>
                <a:gd name="connsiteY6" fmla="*/ 92488 h 43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1">
                  <a:moveTo>
                    <a:pt x="0" y="92488"/>
                  </a:moveTo>
                  <a:lnTo>
                    <a:pt x="149543" y="217646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4" y="217551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2CF240D-445E-4E81-94DF-45F323884F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589" y="692331"/>
            <a:ext cx="4543697" cy="325328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DBF175C-3E8B-41D8-BA85-C8861B503567}"/>
              </a:ext>
            </a:extLst>
          </p:cNvPr>
          <p:cNvSpPr/>
          <p:nvPr userDrawn="1"/>
        </p:nvSpPr>
        <p:spPr>
          <a:xfrm>
            <a:off x="0" y="1524000"/>
            <a:ext cx="184030" cy="38473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877848C-7783-4F2D-B599-8F3C155719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800" y="5193808"/>
            <a:ext cx="8801100" cy="548640"/>
          </a:xfrm>
        </p:spPr>
        <p:txBody>
          <a:bodyPr tIns="0"/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1800">
                <a:solidFill>
                  <a:schemeClr val="tx1"/>
                </a:solidFill>
                <a:latin typeface="+mn-lt"/>
              </a:defRPr>
            </a:lvl3pPr>
            <a:lvl4pPr>
              <a:defRPr sz="1800">
                <a:solidFill>
                  <a:schemeClr val="tx1"/>
                </a:solidFill>
                <a:latin typeface="+mn-lt"/>
              </a:defRPr>
            </a:lvl4pPr>
            <a:lvl5pPr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Description text if needed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35E03-F67C-4E62-8AA4-7FB2750901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94390" y="4165413"/>
            <a:ext cx="9702210" cy="1019754"/>
          </a:xfrm>
        </p:spPr>
        <p:txBody>
          <a:bodyPr bIns="0" anchor="b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accent4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Title Headline Goes Here</a:t>
            </a:r>
          </a:p>
        </p:txBody>
      </p:sp>
      <p:pic>
        <p:nvPicPr>
          <p:cNvPr id="34" name="Logo">
            <a:extLst>
              <a:ext uri="{FF2B5EF4-FFF2-40B4-BE49-F238E27FC236}">
                <a16:creationId xmlns:a16="http://schemas.microsoft.com/office/drawing/2014/main" id="{85FCE260-52B7-2B46-9842-63DD4A82A2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369" y="1992087"/>
            <a:ext cx="2252346" cy="54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31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rrows">
            <a:extLst>
              <a:ext uri="{FF2B5EF4-FFF2-40B4-BE49-F238E27FC236}">
                <a16:creationId xmlns:a16="http://schemas.microsoft.com/office/drawing/2014/main" id="{F1A9C10C-3BCF-44C6-BCBF-E1B043B349B4}"/>
              </a:ext>
            </a:extLst>
          </p:cNvPr>
          <p:cNvGrpSpPr/>
          <p:nvPr/>
        </p:nvGrpSpPr>
        <p:grpSpPr>
          <a:xfrm>
            <a:off x="10236022" y="5519291"/>
            <a:ext cx="1696525" cy="1183769"/>
            <a:chOff x="8871510" y="3098996"/>
            <a:chExt cx="2552700" cy="1781175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C966840-F9FF-41E2-9436-176C90A63A0D}"/>
                </a:ext>
              </a:extLst>
            </p:cNvPr>
            <p:cNvSpPr/>
            <p:nvPr/>
          </p:nvSpPr>
          <p:spPr>
            <a:xfrm>
              <a:off x="11167701" y="3098996"/>
              <a:ext cx="260794" cy="435292"/>
            </a:xfrm>
            <a:custGeom>
              <a:avLst/>
              <a:gdLst>
                <a:gd name="connsiteX0" fmla="*/ 0 w 260794"/>
                <a:gd name="connsiteY0" fmla="*/ 92488 h 435292"/>
                <a:gd name="connsiteX1" fmla="*/ 149542 w 260794"/>
                <a:gd name="connsiteY1" fmla="*/ 217646 h 435292"/>
                <a:gd name="connsiteX2" fmla="*/ 0 w 260794"/>
                <a:gd name="connsiteY2" fmla="*/ 342805 h 435292"/>
                <a:gd name="connsiteX3" fmla="*/ 0 w 260794"/>
                <a:gd name="connsiteY3" fmla="*/ 435293 h 435292"/>
                <a:gd name="connsiteX4" fmla="*/ 260795 w 260794"/>
                <a:gd name="connsiteY4" fmla="*/ 217742 h 435292"/>
                <a:gd name="connsiteX5" fmla="*/ 0 w 260794"/>
                <a:gd name="connsiteY5" fmla="*/ 0 h 435292"/>
                <a:gd name="connsiteX6" fmla="*/ 0 w 260794"/>
                <a:gd name="connsiteY6" fmla="*/ 92488 h 43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292">
                  <a:moveTo>
                    <a:pt x="0" y="92488"/>
                  </a:moveTo>
                  <a:lnTo>
                    <a:pt x="149542" y="217646"/>
                  </a:lnTo>
                  <a:lnTo>
                    <a:pt x="0" y="342805"/>
                  </a:lnTo>
                  <a:lnTo>
                    <a:pt x="0" y="435293"/>
                  </a:lnTo>
                  <a:lnTo>
                    <a:pt x="260795" y="217742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D4032B2-C3B6-41D1-990B-050ECF5AEC58}"/>
                </a:ext>
              </a:extLst>
            </p:cNvPr>
            <p:cNvSpPr/>
            <p:nvPr/>
          </p:nvSpPr>
          <p:spPr>
            <a:xfrm>
              <a:off x="11167701" y="3770222"/>
              <a:ext cx="260794" cy="435102"/>
            </a:xfrm>
            <a:custGeom>
              <a:avLst/>
              <a:gdLst>
                <a:gd name="connsiteX0" fmla="*/ 0 w 260794"/>
                <a:gd name="connsiteY0" fmla="*/ 92297 h 435102"/>
                <a:gd name="connsiteX1" fmla="*/ 149542 w 260794"/>
                <a:gd name="connsiteY1" fmla="*/ 217456 h 435102"/>
                <a:gd name="connsiteX2" fmla="*/ 0 w 260794"/>
                <a:gd name="connsiteY2" fmla="*/ 342614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297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297"/>
                  </a:moveTo>
                  <a:lnTo>
                    <a:pt x="149542" y="217456"/>
                  </a:lnTo>
                  <a:lnTo>
                    <a:pt x="0" y="342614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297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ECA3108-AD6A-4606-B5C9-B86BED482010}"/>
                </a:ext>
              </a:extLst>
            </p:cNvPr>
            <p:cNvSpPr/>
            <p:nvPr/>
          </p:nvSpPr>
          <p:spPr>
            <a:xfrm>
              <a:off x="11167701" y="4441258"/>
              <a:ext cx="260794" cy="435102"/>
            </a:xfrm>
            <a:custGeom>
              <a:avLst/>
              <a:gdLst>
                <a:gd name="connsiteX0" fmla="*/ 0 w 260794"/>
                <a:gd name="connsiteY0" fmla="*/ 92392 h 435102"/>
                <a:gd name="connsiteX1" fmla="*/ 149542 w 260794"/>
                <a:gd name="connsiteY1" fmla="*/ 217551 h 435102"/>
                <a:gd name="connsiteX2" fmla="*/ 0 w 260794"/>
                <a:gd name="connsiteY2" fmla="*/ 342709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392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392"/>
                  </a:moveTo>
                  <a:lnTo>
                    <a:pt x="149542" y="217551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2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A25E80E-F275-4371-80C9-201AAABD0485}"/>
                </a:ext>
              </a:extLst>
            </p:cNvPr>
            <p:cNvSpPr/>
            <p:nvPr/>
          </p:nvSpPr>
          <p:spPr>
            <a:xfrm>
              <a:off x="10708692" y="3098996"/>
              <a:ext cx="260794" cy="435292"/>
            </a:xfrm>
            <a:custGeom>
              <a:avLst/>
              <a:gdLst>
                <a:gd name="connsiteX0" fmla="*/ 0 w 260794"/>
                <a:gd name="connsiteY0" fmla="*/ 92488 h 435292"/>
                <a:gd name="connsiteX1" fmla="*/ 149542 w 260794"/>
                <a:gd name="connsiteY1" fmla="*/ 217646 h 435292"/>
                <a:gd name="connsiteX2" fmla="*/ 0 w 260794"/>
                <a:gd name="connsiteY2" fmla="*/ 342805 h 435292"/>
                <a:gd name="connsiteX3" fmla="*/ 0 w 260794"/>
                <a:gd name="connsiteY3" fmla="*/ 435293 h 435292"/>
                <a:gd name="connsiteX4" fmla="*/ 260794 w 260794"/>
                <a:gd name="connsiteY4" fmla="*/ 217742 h 435292"/>
                <a:gd name="connsiteX5" fmla="*/ 0 w 260794"/>
                <a:gd name="connsiteY5" fmla="*/ 0 h 435292"/>
                <a:gd name="connsiteX6" fmla="*/ 0 w 260794"/>
                <a:gd name="connsiteY6" fmla="*/ 92488 h 43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292">
                  <a:moveTo>
                    <a:pt x="0" y="92488"/>
                  </a:moveTo>
                  <a:lnTo>
                    <a:pt x="149542" y="217646"/>
                  </a:lnTo>
                  <a:lnTo>
                    <a:pt x="0" y="342805"/>
                  </a:lnTo>
                  <a:lnTo>
                    <a:pt x="0" y="435293"/>
                  </a:lnTo>
                  <a:lnTo>
                    <a:pt x="260794" y="217742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922791A-4DE3-4201-9E5B-88FF61D3BB04}"/>
                </a:ext>
              </a:extLst>
            </p:cNvPr>
            <p:cNvSpPr/>
            <p:nvPr/>
          </p:nvSpPr>
          <p:spPr>
            <a:xfrm>
              <a:off x="10708692" y="3770222"/>
              <a:ext cx="260794" cy="435102"/>
            </a:xfrm>
            <a:custGeom>
              <a:avLst/>
              <a:gdLst>
                <a:gd name="connsiteX0" fmla="*/ 0 w 260794"/>
                <a:gd name="connsiteY0" fmla="*/ 92297 h 435102"/>
                <a:gd name="connsiteX1" fmla="*/ 149542 w 260794"/>
                <a:gd name="connsiteY1" fmla="*/ 217456 h 435102"/>
                <a:gd name="connsiteX2" fmla="*/ 0 w 260794"/>
                <a:gd name="connsiteY2" fmla="*/ 342614 h 435102"/>
                <a:gd name="connsiteX3" fmla="*/ 0 w 260794"/>
                <a:gd name="connsiteY3" fmla="*/ 435102 h 435102"/>
                <a:gd name="connsiteX4" fmla="*/ 260794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297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297"/>
                  </a:moveTo>
                  <a:lnTo>
                    <a:pt x="149542" y="217456"/>
                  </a:lnTo>
                  <a:lnTo>
                    <a:pt x="0" y="342614"/>
                  </a:lnTo>
                  <a:lnTo>
                    <a:pt x="0" y="435102"/>
                  </a:lnTo>
                  <a:lnTo>
                    <a:pt x="260794" y="217551"/>
                  </a:lnTo>
                  <a:lnTo>
                    <a:pt x="0" y="0"/>
                  </a:lnTo>
                  <a:lnTo>
                    <a:pt x="0" y="92297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927BE4F-B6A3-46BD-BD32-FCBC120C1D48}"/>
                </a:ext>
              </a:extLst>
            </p:cNvPr>
            <p:cNvSpPr/>
            <p:nvPr/>
          </p:nvSpPr>
          <p:spPr>
            <a:xfrm>
              <a:off x="10708692" y="4441258"/>
              <a:ext cx="260794" cy="435102"/>
            </a:xfrm>
            <a:custGeom>
              <a:avLst/>
              <a:gdLst>
                <a:gd name="connsiteX0" fmla="*/ 0 w 260794"/>
                <a:gd name="connsiteY0" fmla="*/ 92392 h 435102"/>
                <a:gd name="connsiteX1" fmla="*/ 149542 w 260794"/>
                <a:gd name="connsiteY1" fmla="*/ 217551 h 435102"/>
                <a:gd name="connsiteX2" fmla="*/ 0 w 260794"/>
                <a:gd name="connsiteY2" fmla="*/ 342709 h 435102"/>
                <a:gd name="connsiteX3" fmla="*/ 0 w 260794"/>
                <a:gd name="connsiteY3" fmla="*/ 435102 h 435102"/>
                <a:gd name="connsiteX4" fmla="*/ 260794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392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392"/>
                  </a:moveTo>
                  <a:lnTo>
                    <a:pt x="149542" y="217551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4" y="217551"/>
                  </a:lnTo>
                  <a:lnTo>
                    <a:pt x="0" y="0"/>
                  </a:lnTo>
                  <a:lnTo>
                    <a:pt x="0" y="92392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70246BF-A603-46F0-BB73-D09C7F2A6D1D}"/>
                </a:ext>
              </a:extLst>
            </p:cNvPr>
            <p:cNvSpPr/>
            <p:nvPr/>
          </p:nvSpPr>
          <p:spPr>
            <a:xfrm>
              <a:off x="10249301" y="3098996"/>
              <a:ext cx="260794" cy="435292"/>
            </a:xfrm>
            <a:custGeom>
              <a:avLst/>
              <a:gdLst>
                <a:gd name="connsiteX0" fmla="*/ 0 w 260794"/>
                <a:gd name="connsiteY0" fmla="*/ 92488 h 435292"/>
                <a:gd name="connsiteX1" fmla="*/ 149543 w 260794"/>
                <a:gd name="connsiteY1" fmla="*/ 217646 h 435292"/>
                <a:gd name="connsiteX2" fmla="*/ 0 w 260794"/>
                <a:gd name="connsiteY2" fmla="*/ 342805 h 435292"/>
                <a:gd name="connsiteX3" fmla="*/ 0 w 260794"/>
                <a:gd name="connsiteY3" fmla="*/ 435293 h 435292"/>
                <a:gd name="connsiteX4" fmla="*/ 260795 w 260794"/>
                <a:gd name="connsiteY4" fmla="*/ 217742 h 435292"/>
                <a:gd name="connsiteX5" fmla="*/ 0 w 260794"/>
                <a:gd name="connsiteY5" fmla="*/ 0 h 435292"/>
                <a:gd name="connsiteX6" fmla="*/ 0 w 260794"/>
                <a:gd name="connsiteY6" fmla="*/ 92488 h 43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292">
                  <a:moveTo>
                    <a:pt x="0" y="92488"/>
                  </a:moveTo>
                  <a:lnTo>
                    <a:pt x="149543" y="217646"/>
                  </a:lnTo>
                  <a:lnTo>
                    <a:pt x="0" y="342805"/>
                  </a:lnTo>
                  <a:lnTo>
                    <a:pt x="0" y="435293"/>
                  </a:lnTo>
                  <a:lnTo>
                    <a:pt x="260795" y="217742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22ED558-A8D8-4269-BB86-E9184FEF0A4C}"/>
                </a:ext>
              </a:extLst>
            </p:cNvPr>
            <p:cNvSpPr/>
            <p:nvPr/>
          </p:nvSpPr>
          <p:spPr>
            <a:xfrm>
              <a:off x="10249301" y="3770222"/>
              <a:ext cx="260794" cy="435102"/>
            </a:xfrm>
            <a:custGeom>
              <a:avLst/>
              <a:gdLst>
                <a:gd name="connsiteX0" fmla="*/ 0 w 260794"/>
                <a:gd name="connsiteY0" fmla="*/ 92297 h 435102"/>
                <a:gd name="connsiteX1" fmla="*/ 149543 w 260794"/>
                <a:gd name="connsiteY1" fmla="*/ 217456 h 435102"/>
                <a:gd name="connsiteX2" fmla="*/ 0 w 260794"/>
                <a:gd name="connsiteY2" fmla="*/ 342614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297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297"/>
                  </a:moveTo>
                  <a:lnTo>
                    <a:pt x="149543" y="217456"/>
                  </a:lnTo>
                  <a:lnTo>
                    <a:pt x="0" y="342614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297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0CFABD-CB14-4B1F-80F3-FF16C46D8585}"/>
                </a:ext>
              </a:extLst>
            </p:cNvPr>
            <p:cNvSpPr/>
            <p:nvPr/>
          </p:nvSpPr>
          <p:spPr>
            <a:xfrm>
              <a:off x="10249301" y="4441258"/>
              <a:ext cx="260794" cy="435102"/>
            </a:xfrm>
            <a:custGeom>
              <a:avLst/>
              <a:gdLst>
                <a:gd name="connsiteX0" fmla="*/ 0 w 260794"/>
                <a:gd name="connsiteY0" fmla="*/ 92392 h 435102"/>
                <a:gd name="connsiteX1" fmla="*/ 149543 w 260794"/>
                <a:gd name="connsiteY1" fmla="*/ 217551 h 435102"/>
                <a:gd name="connsiteX2" fmla="*/ 0 w 260794"/>
                <a:gd name="connsiteY2" fmla="*/ 342709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392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392"/>
                  </a:moveTo>
                  <a:lnTo>
                    <a:pt x="149543" y="217551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2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1EABE1-B4AC-4B54-A8B4-051BEFF92115}"/>
                </a:ext>
              </a:extLst>
            </p:cNvPr>
            <p:cNvSpPr/>
            <p:nvPr/>
          </p:nvSpPr>
          <p:spPr>
            <a:xfrm>
              <a:off x="9789910" y="3098996"/>
              <a:ext cx="260794" cy="435292"/>
            </a:xfrm>
            <a:custGeom>
              <a:avLst/>
              <a:gdLst>
                <a:gd name="connsiteX0" fmla="*/ 0 w 260794"/>
                <a:gd name="connsiteY0" fmla="*/ 92488 h 435292"/>
                <a:gd name="connsiteX1" fmla="*/ 149543 w 260794"/>
                <a:gd name="connsiteY1" fmla="*/ 217646 h 435292"/>
                <a:gd name="connsiteX2" fmla="*/ 0 w 260794"/>
                <a:gd name="connsiteY2" fmla="*/ 342805 h 435292"/>
                <a:gd name="connsiteX3" fmla="*/ 0 w 260794"/>
                <a:gd name="connsiteY3" fmla="*/ 435293 h 435292"/>
                <a:gd name="connsiteX4" fmla="*/ 260795 w 260794"/>
                <a:gd name="connsiteY4" fmla="*/ 217742 h 435292"/>
                <a:gd name="connsiteX5" fmla="*/ 0 w 260794"/>
                <a:gd name="connsiteY5" fmla="*/ 0 h 435292"/>
                <a:gd name="connsiteX6" fmla="*/ 0 w 260794"/>
                <a:gd name="connsiteY6" fmla="*/ 92488 h 43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292">
                  <a:moveTo>
                    <a:pt x="0" y="92488"/>
                  </a:moveTo>
                  <a:lnTo>
                    <a:pt x="149543" y="217646"/>
                  </a:lnTo>
                  <a:lnTo>
                    <a:pt x="0" y="342805"/>
                  </a:lnTo>
                  <a:lnTo>
                    <a:pt x="0" y="435293"/>
                  </a:lnTo>
                  <a:lnTo>
                    <a:pt x="260795" y="217742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46D8DDD-2040-467E-8B9A-2CBDFBE0B99E}"/>
                </a:ext>
              </a:extLst>
            </p:cNvPr>
            <p:cNvSpPr/>
            <p:nvPr/>
          </p:nvSpPr>
          <p:spPr>
            <a:xfrm>
              <a:off x="9789910" y="3770127"/>
              <a:ext cx="260794" cy="435197"/>
            </a:xfrm>
            <a:custGeom>
              <a:avLst/>
              <a:gdLst>
                <a:gd name="connsiteX0" fmla="*/ 0 w 260794"/>
                <a:gd name="connsiteY0" fmla="*/ 92393 h 435197"/>
                <a:gd name="connsiteX1" fmla="*/ 149543 w 260794"/>
                <a:gd name="connsiteY1" fmla="*/ 217551 h 435197"/>
                <a:gd name="connsiteX2" fmla="*/ 0 w 260794"/>
                <a:gd name="connsiteY2" fmla="*/ 342710 h 435197"/>
                <a:gd name="connsiteX3" fmla="*/ 0 w 260794"/>
                <a:gd name="connsiteY3" fmla="*/ 435197 h 435197"/>
                <a:gd name="connsiteX4" fmla="*/ 260795 w 260794"/>
                <a:gd name="connsiteY4" fmla="*/ 217551 h 435197"/>
                <a:gd name="connsiteX5" fmla="*/ 0 w 260794"/>
                <a:gd name="connsiteY5" fmla="*/ 0 h 435197"/>
                <a:gd name="connsiteX6" fmla="*/ 0 w 260794"/>
                <a:gd name="connsiteY6" fmla="*/ 92393 h 4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97">
                  <a:moveTo>
                    <a:pt x="0" y="92393"/>
                  </a:moveTo>
                  <a:lnTo>
                    <a:pt x="149543" y="217551"/>
                  </a:lnTo>
                  <a:lnTo>
                    <a:pt x="0" y="342710"/>
                  </a:lnTo>
                  <a:lnTo>
                    <a:pt x="0" y="435197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3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C7B9A53-CA1A-4942-AF4C-CB4439699DC7}"/>
                </a:ext>
              </a:extLst>
            </p:cNvPr>
            <p:cNvSpPr/>
            <p:nvPr/>
          </p:nvSpPr>
          <p:spPr>
            <a:xfrm>
              <a:off x="9789910" y="4441258"/>
              <a:ext cx="260794" cy="435102"/>
            </a:xfrm>
            <a:custGeom>
              <a:avLst/>
              <a:gdLst>
                <a:gd name="connsiteX0" fmla="*/ 0 w 260794"/>
                <a:gd name="connsiteY0" fmla="*/ 92392 h 435102"/>
                <a:gd name="connsiteX1" fmla="*/ 149543 w 260794"/>
                <a:gd name="connsiteY1" fmla="*/ 217551 h 435102"/>
                <a:gd name="connsiteX2" fmla="*/ 0 w 260794"/>
                <a:gd name="connsiteY2" fmla="*/ 342709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392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392"/>
                  </a:moveTo>
                  <a:lnTo>
                    <a:pt x="149543" y="217551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2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2EA368E-B80A-48AD-9AFA-2185364F1E1F}"/>
                </a:ext>
              </a:extLst>
            </p:cNvPr>
            <p:cNvSpPr/>
            <p:nvPr/>
          </p:nvSpPr>
          <p:spPr>
            <a:xfrm>
              <a:off x="9330900" y="3098996"/>
              <a:ext cx="260794" cy="435292"/>
            </a:xfrm>
            <a:custGeom>
              <a:avLst/>
              <a:gdLst>
                <a:gd name="connsiteX0" fmla="*/ 0 w 260794"/>
                <a:gd name="connsiteY0" fmla="*/ 92488 h 435292"/>
                <a:gd name="connsiteX1" fmla="*/ 149543 w 260794"/>
                <a:gd name="connsiteY1" fmla="*/ 217646 h 435292"/>
                <a:gd name="connsiteX2" fmla="*/ 0 w 260794"/>
                <a:gd name="connsiteY2" fmla="*/ 342805 h 435292"/>
                <a:gd name="connsiteX3" fmla="*/ 0 w 260794"/>
                <a:gd name="connsiteY3" fmla="*/ 435293 h 435292"/>
                <a:gd name="connsiteX4" fmla="*/ 260795 w 260794"/>
                <a:gd name="connsiteY4" fmla="*/ 217742 h 435292"/>
                <a:gd name="connsiteX5" fmla="*/ 0 w 260794"/>
                <a:gd name="connsiteY5" fmla="*/ 0 h 435292"/>
                <a:gd name="connsiteX6" fmla="*/ 0 w 260794"/>
                <a:gd name="connsiteY6" fmla="*/ 92488 h 43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292">
                  <a:moveTo>
                    <a:pt x="0" y="92488"/>
                  </a:moveTo>
                  <a:lnTo>
                    <a:pt x="149543" y="217646"/>
                  </a:lnTo>
                  <a:lnTo>
                    <a:pt x="0" y="342805"/>
                  </a:lnTo>
                  <a:lnTo>
                    <a:pt x="0" y="435293"/>
                  </a:lnTo>
                  <a:lnTo>
                    <a:pt x="260795" y="217742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5597D9-3ACF-42C6-B54D-D97FD3AC9F44}"/>
                </a:ext>
              </a:extLst>
            </p:cNvPr>
            <p:cNvSpPr/>
            <p:nvPr/>
          </p:nvSpPr>
          <p:spPr>
            <a:xfrm>
              <a:off x="9330900" y="3770127"/>
              <a:ext cx="260794" cy="435197"/>
            </a:xfrm>
            <a:custGeom>
              <a:avLst/>
              <a:gdLst>
                <a:gd name="connsiteX0" fmla="*/ 0 w 260794"/>
                <a:gd name="connsiteY0" fmla="*/ 92393 h 435197"/>
                <a:gd name="connsiteX1" fmla="*/ 149543 w 260794"/>
                <a:gd name="connsiteY1" fmla="*/ 217551 h 435197"/>
                <a:gd name="connsiteX2" fmla="*/ 0 w 260794"/>
                <a:gd name="connsiteY2" fmla="*/ 342710 h 435197"/>
                <a:gd name="connsiteX3" fmla="*/ 0 w 260794"/>
                <a:gd name="connsiteY3" fmla="*/ 435197 h 435197"/>
                <a:gd name="connsiteX4" fmla="*/ 260795 w 260794"/>
                <a:gd name="connsiteY4" fmla="*/ 217551 h 435197"/>
                <a:gd name="connsiteX5" fmla="*/ 0 w 260794"/>
                <a:gd name="connsiteY5" fmla="*/ 0 h 435197"/>
                <a:gd name="connsiteX6" fmla="*/ 0 w 260794"/>
                <a:gd name="connsiteY6" fmla="*/ 92393 h 4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97">
                  <a:moveTo>
                    <a:pt x="0" y="92393"/>
                  </a:moveTo>
                  <a:lnTo>
                    <a:pt x="149543" y="217551"/>
                  </a:lnTo>
                  <a:lnTo>
                    <a:pt x="0" y="342710"/>
                  </a:lnTo>
                  <a:lnTo>
                    <a:pt x="0" y="435197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3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3F05FA9-39B1-4E96-BE73-67552375AC1E}"/>
                </a:ext>
              </a:extLst>
            </p:cNvPr>
            <p:cNvSpPr/>
            <p:nvPr/>
          </p:nvSpPr>
          <p:spPr>
            <a:xfrm>
              <a:off x="9330900" y="4441258"/>
              <a:ext cx="260794" cy="435102"/>
            </a:xfrm>
            <a:custGeom>
              <a:avLst/>
              <a:gdLst>
                <a:gd name="connsiteX0" fmla="*/ 0 w 260794"/>
                <a:gd name="connsiteY0" fmla="*/ 92392 h 435102"/>
                <a:gd name="connsiteX1" fmla="*/ 149543 w 260794"/>
                <a:gd name="connsiteY1" fmla="*/ 217551 h 435102"/>
                <a:gd name="connsiteX2" fmla="*/ 0 w 260794"/>
                <a:gd name="connsiteY2" fmla="*/ 342709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392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392"/>
                  </a:moveTo>
                  <a:lnTo>
                    <a:pt x="149543" y="217551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2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4AD7362-EB9F-406A-ACA3-64C56B1725AA}"/>
                </a:ext>
              </a:extLst>
            </p:cNvPr>
            <p:cNvSpPr/>
            <p:nvPr/>
          </p:nvSpPr>
          <p:spPr>
            <a:xfrm>
              <a:off x="8871510" y="3098996"/>
              <a:ext cx="260794" cy="435197"/>
            </a:xfrm>
            <a:custGeom>
              <a:avLst/>
              <a:gdLst>
                <a:gd name="connsiteX0" fmla="*/ 0 w 260794"/>
                <a:gd name="connsiteY0" fmla="*/ 92488 h 435197"/>
                <a:gd name="connsiteX1" fmla="*/ 149543 w 260794"/>
                <a:gd name="connsiteY1" fmla="*/ 217646 h 435197"/>
                <a:gd name="connsiteX2" fmla="*/ 0 w 260794"/>
                <a:gd name="connsiteY2" fmla="*/ 342710 h 435197"/>
                <a:gd name="connsiteX3" fmla="*/ 0 w 260794"/>
                <a:gd name="connsiteY3" fmla="*/ 435197 h 435197"/>
                <a:gd name="connsiteX4" fmla="*/ 260794 w 260794"/>
                <a:gd name="connsiteY4" fmla="*/ 217646 h 435197"/>
                <a:gd name="connsiteX5" fmla="*/ 0 w 260794"/>
                <a:gd name="connsiteY5" fmla="*/ 0 h 435197"/>
                <a:gd name="connsiteX6" fmla="*/ 0 w 260794"/>
                <a:gd name="connsiteY6" fmla="*/ 92488 h 4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97">
                  <a:moveTo>
                    <a:pt x="0" y="92488"/>
                  </a:moveTo>
                  <a:lnTo>
                    <a:pt x="149543" y="217646"/>
                  </a:lnTo>
                  <a:lnTo>
                    <a:pt x="0" y="342710"/>
                  </a:lnTo>
                  <a:lnTo>
                    <a:pt x="0" y="435197"/>
                  </a:lnTo>
                  <a:lnTo>
                    <a:pt x="260794" y="217646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2434D09-0114-4DA6-82CE-E013DE259722}"/>
                </a:ext>
              </a:extLst>
            </p:cNvPr>
            <p:cNvSpPr/>
            <p:nvPr/>
          </p:nvSpPr>
          <p:spPr>
            <a:xfrm>
              <a:off x="8871510" y="3770127"/>
              <a:ext cx="260794" cy="435197"/>
            </a:xfrm>
            <a:custGeom>
              <a:avLst/>
              <a:gdLst>
                <a:gd name="connsiteX0" fmla="*/ 0 w 260794"/>
                <a:gd name="connsiteY0" fmla="*/ 92393 h 435197"/>
                <a:gd name="connsiteX1" fmla="*/ 149543 w 260794"/>
                <a:gd name="connsiteY1" fmla="*/ 217551 h 435197"/>
                <a:gd name="connsiteX2" fmla="*/ 0 w 260794"/>
                <a:gd name="connsiteY2" fmla="*/ 342710 h 435197"/>
                <a:gd name="connsiteX3" fmla="*/ 0 w 260794"/>
                <a:gd name="connsiteY3" fmla="*/ 435197 h 435197"/>
                <a:gd name="connsiteX4" fmla="*/ 260794 w 260794"/>
                <a:gd name="connsiteY4" fmla="*/ 217551 h 435197"/>
                <a:gd name="connsiteX5" fmla="*/ 0 w 260794"/>
                <a:gd name="connsiteY5" fmla="*/ 0 h 435197"/>
                <a:gd name="connsiteX6" fmla="*/ 0 w 260794"/>
                <a:gd name="connsiteY6" fmla="*/ 92393 h 4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97">
                  <a:moveTo>
                    <a:pt x="0" y="92393"/>
                  </a:moveTo>
                  <a:lnTo>
                    <a:pt x="149543" y="217551"/>
                  </a:lnTo>
                  <a:lnTo>
                    <a:pt x="0" y="342710"/>
                  </a:lnTo>
                  <a:lnTo>
                    <a:pt x="0" y="435197"/>
                  </a:lnTo>
                  <a:lnTo>
                    <a:pt x="260794" y="217551"/>
                  </a:lnTo>
                  <a:lnTo>
                    <a:pt x="0" y="0"/>
                  </a:lnTo>
                  <a:lnTo>
                    <a:pt x="0" y="92393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9F5FAF5-3FFF-40E5-A5A7-4D2B3DCCD0AD}"/>
                </a:ext>
              </a:extLst>
            </p:cNvPr>
            <p:cNvSpPr/>
            <p:nvPr/>
          </p:nvSpPr>
          <p:spPr>
            <a:xfrm>
              <a:off x="8871510" y="4441163"/>
              <a:ext cx="260794" cy="435101"/>
            </a:xfrm>
            <a:custGeom>
              <a:avLst/>
              <a:gdLst>
                <a:gd name="connsiteX0" fmla="*/ 0 w 260794"/>
                <a:gd name="connsiteY0" fmla="*/ 92488 h 435101"/>
                <a:gd name="connsiteX1" fmla="*/ 149543 w 260794"/>
                <a:gd name="connsiteY1" fmla="*/ 217646 h 435101"/>
                <a:gd name="connsiteX2" fmla="*/ 0 w 260794"/>
                <a:gd name="connsiteY2" fmla="*/ 342709 h 435101"/>
                <a:gd name="connsiteX3" fmla="*/ 0 w 260794"/>
                <a:gd name="connsiteY3" fmla="*/ 435102 h 435101"/>
                <a:gd name="connsiteX4" fmla="*/ 260794 w 260794"/>
                <a:gd name="connsiteY4" fmla="*/ 217551 h 435101"/>
                <a:gd name="connsiteX5" fmla="*/ 0 w 260794"/>
                <a:gd name="connsiteY5" fmla="*/ 0 h 435101"/>
                <a:gd name="connsiteX6" fmla="*/ 0 w 260794"/>
                <a:gd name="connsiteY6" fmla="*/ 92488 h 43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1">
                  <a:moveTo>
                    <a:pt x="0" y="92488"/>
                  </a:moveTo>
                  <a:lnTo>
                    <a:pt x="149543" y="217646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4" y="217551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A70B2A2B-7C46-4F56-96F8-64DABF1843F4}"/>
              </a:ext>
            </a:extLst>
          </p:cNvPr>
          <p:cNvSpPr/>
          <p:nvPr userDrawn="1"/>
        </p:nvSpPr>
        <p:spPr>
          <a:xfrm>
            <a:off x="0" y="1524000"/>
            <a:ext cx="184030" cy="38473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58263E-10F2-41ED-A7D4-6694816D61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304" y="330926"/>
            <a:ext cx="4188040" cy="3738524"/>
          </a:xfrm>
          <a:prstGeom prst="rect">
            <a:avLst/>
          </a:prstGeom>
        </p:spPr>
      </p:pic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F350DEDB-FFFB-4041-9B75-27F425448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800" y="5193808"/>
            <a:ext cx="8801100" cy="548640"/>
          </a:xfrm>
        </p:spPr>
        <p:txBody>
          <a:bodyPr tIns="0"/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1800">
                <a:solidFill>
                  <a:schemeClr val="tx1"/>
                </a:solidFill>
                <a:latin typeface="+mn-lt"/>
              </a:defRPr>
            </a:lvl3pPr>
            <a:lvl4pPr>
              <a:defRPr sz="1800">
                <a:solidFill>
                  <a:schemeClr val="tx1"/>
                </a:solidFill>
                <a:latin typeface="+mn-lt"/>
              </a:defRPr>
            </a:lvl4pPr>
            <a:lvl5pPr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Description text if needed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35E03-F67C-4E62-8AA4-7FB2750901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94390" y="4165413"/>
            <a:ext cx="9702210" cy="1019754"/>
          </a:xfrm>
        </p:spPr>
        <p:txBody>
          <a:bodyPr bIns="0" anchor="b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accent4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Title Headline Goes Here</a:t>
            </a:r>
          </a:p>
        </p:txBody>
      </p:sp>
      <p:pic>
        <p:nvPicPr>
          <p:cNvPr id="34" name="Logo">
            <a:extLst>
              <a:ext uri="{FF2B5EF4-FFF2-40B4-BE49-F238E27FC236}">
                <a16:creationId xmlns:a16="http://schemas.microsoft.com/office/drawing/2014/main" id="{91224BEF-9C0B-A846-BE11-6348FA5394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369" y="1992087"/>
            <a:ext cx="2252346" cy="54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81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rrows">
            <a:extLst>
              <a:ext uri="{FF2B5EF4-FFF2-40B4-BE49-F238E27FC236}">
                <a16:creationId xmlns:a16="http://schemas.microsoft.com/office/drawing/2014/main" id="{F1A9C10C-3BCF-44C6-BCBF-E1B043B349B4}"/>
              </a:ext>
            </a:extLst>
          </p:cNvPr>
          <p:cNvGrpSpPr/>
          <p:nvPr/>
        </p:nvGrpSpPr>
        <p:grpSpPr>
          <a:xfrm>
            <a:off x="10236022" y="5519291"/>
            <a:ext cx="1696525" cy="1183769"/>
            <a:chOff x="8871510" y="3098996"/>
            <a:chExt cx="2552700" cy="1781175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C966840-F9FF-41E2-9436-176C90A63A0D}"/>
                </a:ext>
              </a:extLst>
            </p:cNvPr>
            <p:cNvSpPr/>
            <p:nvPr/>
          </p:nvSpPr>
          <p:spPr>
            <a:xfrm>
              <a:off x="11167701" y="3098996"/>
              <a:ext cx="260794" cy="435292"/>
            </a:xfrm>
            <a:custGeom>
              <a:avLst/>
              <a:gdLst>
                <a:gd name="connsiteX0" fmla="*/ 0 w 260794"/>
                <a:gd name="connsiteY0" fmla="*/ 92488 h 435292"/>
                <a:gd name="connsiteX1" fmla="*/ 149542 w 260794"/>
                <a:gd name="connsiteY1" fmla="*/ 217646 h 435292"/>
                <a:gd name="connsiteX2" fmla="*/ 0 w 260794"/>
                <a:gd name="connsiteY2" fmla="*/ 342805 h 435292"/>
                <a:gd name="connsiteX3" fmla="*/ 0 w 260794"/>
                <a:gd name="connsiteY3" fmla="*/ 435293 h 435292"/>
                <a:gd name="connsiteX4" fmla="*/ 260795 w 260794"/>
                <a:gd name="connsiteY4" fmla="*/ 217742 h 435292"/>
                <a:gd name="connsiteX5" fmla="*/ 0 w 260794"/>
                <a:gd name="connsiteY5" fmla="*/ 0 h 435292"/>
                <a:gd name="connsiteX6" fmla="*/ 0 w 260794"/>
                <a:gd name="connsiteY6" fmla="*/ 92488 h 43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292">
                  <a:moveTo>
                    <a:pt x="0" y="92488"/>
                  </a:moveTo>
                  <a:lnTo>
                    <a:pt x="149542" y="217646"/>
                  </a:lnTo>
                  <a:lnTo>
                    <a:pt x="0" y="342805"/>
                  </a:lnTo>
                  <a:lnTo>
                    <a:pt x="0" y="435293"/>
                  </a:lnTo>
                  <a:lnTo>
                    <a:pt x="260795" y="217742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D4032B2-C3B6-41D1-990B-050ECF5AEC58}"/>
                </a:ext>
              </a:extLst>
            </p:cNvPr>
            <p:cNvSpPr/>
            <p:nvPr/>
          </p:nvSpPr>
          <p:spPr>
            <a:xfrm>
              <a:off x="11167701" y="3770222"/>
              <a:ext cx="260794" cy="435102"/>
            </a:xfrm>
            <a:custGeom>
              <a:avLst/>
              <a:gdLst>
                <a:gd name="connsiteX0" fmla="*/ 0 w 260794"/>
                <a:gd name="connsiteY0" fmla="*/ 92297 h 435102"/>
                <a:gd name="connsiteX1" fmla="*/ 149542 w 260794"/>
                <a:gd name="connsiteY1" fmla="*/ 217456 h 435102"/>
                <a:gd name="connsiteX2" fmla="*/ 0 w 260794"/>
                <a:gd name="connsiteY2" fmla="*/ 342614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297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297"/>
                  </a:moveTo>
                  <a:lnTo>
                    <a:pt x="149542" y="217456"/>
                  </a:lnTo>
                  <a:lnTo>
                    <a:pt x="0" y="342614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297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ECA3108-AD6A-4606-B5C9-B86BED482010}"/>
                </a:ext>
              </a:extLst>
            </p:cNvPr>
            <p:cNvSpPr/>
            <p:nvPr/>
          </p:nvSpPr>
          <p:spPr>
            <a:xfrm>
              <a:off x="11167701" y="4441258"/>
              <a:ext cx="260794" cy="435102"/>
            </a:xfrm>
            <a:custGeom>
              <a:avLst/>
              <a:gdLst>
                <a:gd name="connsiteX0" fmla="*/ 0 w 260794"/>
                <a:gd name="connsiteY0" fmla="*/ 92392 h 435102"/>
                <a:gd name="connsiteX1" fmla="*/ 149542 w 260794"/>
                <a:gd name="connsiteY1" fmla="*/ 217551 h 435102"/>
                <a:gd name="connsiteX2" fmla="*/ 0 w 260794"/>
                <a:gd name="connsiteY2" fmla="*/ 342709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392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392"/>
                  </a:moveTo>
                  <a:lnTo>
                    <a:pt x="149542" y="217551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2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A25E80E-F275-4371-80C9-201AAABD0485}"/>
                </a:ext>
              </a:extLst>
            </p:cNvPr>
            <p:cNvSpPr/>
            <p:nvPr/>
          </p:nvSpPr>
          <p:spPr>
            <a:xfrm>
              <a:off x="10708692" y="3098996"/>
              <a:ext cx="260794" cy="435292"/>
            </a:xfrm>
            <a:custGeom>
              <a:avLst/>
              <a:gdLst>
                <a:gd name="connsiteX0" fmla="*/ 0 w 260794"/>
                <a:gd name="connsiteY0" fmla="*/ 92488 h 435292"/>
                <a:gd name="connsiteX1" fmla="*/ 149542 w 260794"/>
                <a:gd name="connsiteY1" fmla="*/ 217646 h 435292"/>
                <a:gd name="connsiteX2" fmla="*/ 0 w 260794"/>
                <a:gd name="connsiteY2" fmla="*/ 342805 h 435292"/>
                <a:gd name="connsiteX3" fmla="*/ 0 w 260794"/>
                <a:gd name="connsiteY3" fmla="*/ 435293 h 435292"/>
                <a:gd name="connsiteX4" fmla="*/ 260794 w 260794"/>
                <a:gd name="connsiteY4" fmla="*/ 217742 h 435292"/>
                <a:gd name="connsiteX5" fmla="*/ 0 w 260794"/>
                <a:gd name="connsiteY5" fmla="*/ 0 h 435292"/>
                <a:gd name="connsiteX6" fmla="*/ 0 w 260794"/>
                <a:gd name="connsiteY6" fmla="*/ 92488 h 43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292">
                  <a:moveTo>
                    <a:pt x="0" y="92488"/>
                  </a:moveTo>
                  <a:lnTo>
                    <a:pt x="149542" y="217646"/>
                  </a:lnTo>
                  <a:lnTo>
                    <a:pt x="0" y="342805"/>
                  </a:lnTo>
                  <a:lnTo>
                    <a:pt x="0" y="435293"/>
                  </a:lnTo>
                  <a:lnTo>
                    <a:pt x="260794" y="217742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922791A-4DE3-4201-9E5B-88FF61D3BB04}"/>
                </a:ext>
              </a:extLst>
            </p:cNvPr>
            <p:cNvSpPr/>
            <p:nvPr/>
          </p:nvSpPr>
          <p:spPr>
            <a:xfrm>
              <a:off x="10708692" y="3770222"/>
              <a:ext cx="260794" cy="435102"/>
            </a:xfrm>
            <a:custGeom>
              <a:avLst/>
              <a:gdLst>
                <a:gd name="connsiteX0" fmla="*/ 0 w 260794"/>
                <a:gd name="connsiteY0" fmla="*/ 92297 h 435102"/>
                <a:gd name="connsiteX1" fmla="*/ 149542 w 260794"/>
                <a:gd name="connsiteY1" fmla="*/ 217456 h 435102"/>
                <a:gd name="connsiteX2" fmla="*/ 0 w 260794"/>
                <a:gd name="connsiteY2" fmla="*/ 342614 h 435102"/>
                <a:gd name="connsiteX3" fmla="*/ 0 w 260794"/>
                <a:gd name="connsiteY3" fmla="*/ 435102 h 435102"/>
                <a:gd name="connsiteX4" fmla="*/ 260794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297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297"/>
                  </a:moveTo>
                  <a:lnTo>
                    <a:pt x="149542" y="217456"/>
                  </a:lnTo>
                  <a:lnTo>
                    <a:pt x="0" y="342614"/>
                  </a:lnTo>
                  <a:lnTo>
                    <a:pt x="0" y="435102"/>
                  </a:lnTo>
                  <a:lnTo>
                    <a:pt x="260794" y="217551"/>
                  </a:lnTo>
                  <a:lnTo>
                    <a:pt x="0" y="0"/>
                  </a:lnTo>
                  <a:lnTo>
                    <a:pt x="0" y="92297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927BE4F-B6A3-46BD-BD32-FCBC120C1D48}"/>
                </a:ext>
              </a:extLst>
            </p:cNvPr>
            <p:cNvSpPr/>
            <p:nvPr/>
          </p:nvSpPr>
          <p:spPr>
            <a:xfrm>
              <a:off x="10708692" y="4441258"/>
              <a:ext cx="260794" cy="435102"/>
            </a:xfrm>
            <a:custGeom>
              <a:avLst/>
              <a:gdLst>
                <a:gd name="connsiteX0" fmla="*/ 0 w 260794"/>
                <a:gd name="connsiteY0" fmla="*/ 92392 h 435102"/>
                <a:gd name="connsiteX1" fmla="*/ 149542 w 260794"/>
                <a:gd name="connsiteY1" fmla="*/ 217551 h 435102"/>
                <a:gd name="connsiteX2" fmla="*/ 0 w 260794"/>
                <a:gd name="connsiteY2" fmla="*/ 342709 h 435102"/>
                <a:gd name="connsiteX3" fmla="*/ 0 w 260794"/>
                <a:gd name="connsiteY3" fmla="*/ 435102 h 435102"/>
                <a:gd name="connsiteX4" fmla="*/ 260794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392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392"/>
                  </a:moveTo>
                  <a:lnTo>
                    <a:pt x="149542" y="217551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4" y="217551"/>
                  </a:lnTo>
                  <a:lnTo>
                    <a:pt x="0" y="0"/>
                  </a:lnTo>
                  <a:lnTo>
                    <a:pt x="0" y="92392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70246BF-A603-46F0-BB73-D09C7F2A6D1D}"/>
                </a:ext>
              </a:extLst>
            </p:cNvPr>
            <p:cNvSpPr/>
            <p:nvPr/>
          </p:nvSpPr>
          <p:spPr>
            <a:xfrm>
              <a:off x="10249301" y="3098996"/>
              <a:ext cx="260794" cy="435292"/>
            </a:xfrm>
            <a:custGeom>
              <a:avLst/>
              <a:gdLst>
                <a:gd name="connsiteX0" fmla="*/ 0 w 260794"/>
                <a:gd name="connsiteY0" fmla="*/ 92488 h 435292"/>
                <a:gd name="connsiteX1" fmla="*/ 149543 w 260794"/>
                <a:gd name="connsiteY1" fmla="*/ 217646 h 435292"/>
                <a:gd name="connsiteX2" fmla="*/ 0 w 260794"/>
                <a:gd name="connsiteY2" fmla="*/ 342805 h 435292"/>
                <a:gd name="connsiteX3" fmla="*/ 0 w 260794"/>
                <a:gd name="connsiteY3" fmla="*/ 435293 h 435292"/>
                <a:gd name="connsiteX4" fmla="*/ 260795 w 260794"/>
                <a:gd name="connsiteY4" fmla="*/ 217742 h 435292"/>
                <a:gd name="connsiteX5" fmla="*/ 0 w 260794"/>
                <a:gd name="connsiteY5" fmla="*/ 0 h 435292"/>
                <a:gd name="connsiteX6" fmla="*/ 0 w 260794"/>
                <a:gd name="connsiteY6" fmla="*/ 92488 h 43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292">
                  <a:moveTo>
                    <a:pt x="0" y="92488"/>
                  </a:moveTo>
                  <a:lnTo>
                    <a:pt x="149543" y="217646"/>
                  </a:lnTo>
                  <a:lnTo>
                    <a:pt x="0" y="342805"/>
                  </a:lnTo>
                  <a:lnTo>
                    <a:pt x="0" y="435293"/>
                  </a:lnTo>
                  <a:lnTo>
                    <a:pt x="260795" y="217742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22ED558-A8D8-4269-BB86-E9184FEF0A4C}"/>
                </a:ext>
              </a:extLst>
            </p:cNvPr>
            <p:cNvSpPr/>
            <p:nvPr/>
          </p:nvSpPr>
          <p:spPr>
            <a:xfrm>
              <a:off x="10249301" y="3770222"/>
              <a:ext cx="260794" cy="435102"/>
            </a:xfrm>
            <a:custGeom>
              <a:avLst/>
              <a:gdLst>
                <a:gd name="connsiteX0" fmla="*/ 0 w 260794"/>
                <a:gd name="connsiteY0" fmla="*/ 92297 h 435102"/>
                <a:gd name="connsiteX1" fmla="*/ 149543 w 260794"/>
                <a:gd name="connsiteY1" fmla="*/ 217456 h 435102"/>
                <a:gd name="connsiteX2" fmla="*/ 0 w 260794"/>
                <a:gd name="connsiteY2" fmla="*/ 342614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297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297"/>
                  </a:moveTo>
                  <a:lnTo>
                    <a:pt x="149543" y="217456"/>
                  </a:lnTo>
                  <a:lnTo>
                    <a:pt x="0" y="342614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297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0CFABD-CB14-4B1F-80F3-FF16C46D8585}"/>
                </a:ext>
              </a:extLst>
            </p:cNvPr>
            <p:cNvSpPr/>
            <p:nvPr/>
          </p:nvSpPr>
          <p:spPr>
            <a:xfrm>
              <a:off x="10249301" y="4441258"/>
              <a:ext cx="260794" cy="435102"/>
            </a:xfrm>
            <a:custGeom>
              <a:avLst/>
              <a:gdLst>
                <a:gd name="connsiteX0" fmla="*/ 0 w 260794"/>
                <a:gd name="connsiteY0" fmla="*/ 92392 h 435102"/>
                <a:gd name="connsiteX1" fmla="*/ 149543 w 260794"/>
                <a:gd name="connsiteY1" fmla="*/ 217551 h 435102"/>
                <a:gd name="connsiteX2" fmla="*/ 0 w 260794"/>
                <a:gd name="connsiteY2" fmla="*/ 342709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392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392"/>
                  </a:moveTo>
                  <a:lnTo>
                    <a:pt x="149543" y="217551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2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1EABE1-B4AC-4B54-A8B4-051BEFF92115}"/>
                </a:ext>
              </a:extLst>
            </p:cNvPr>
            <p:cNvSpPr/>
            <p:nvPr/>
          </p:nvSpPr>
          <p:spPr>
            <a:xfrm>
              <a:off x="9789910" y="3098996"/>
              <a:ext cx="260794" cy="435292"/>
            </a:xfrm>
            <a:custGeom>
              <a:avLst/>
              <a:gdLst>
                <a:gd name="connsiteX0" fmla="*/ 0 w 260794"/>
                <a:gd name="connsiteY0" fmla="*/ 92488 h 435292"/>
                <a:gd name="connsiteX1" fmla="*/ 149543 w 260794"/>
                <a:gd name="connsiteY1" fmla="*/ 217646 h 435292"/>
                <a:gd name="connsiteX2" fmla="*/ 0 w 260794"/>
                <a:gd name="connsiteY2" fmla="*/ 342805 h 435292"/>
                <a:gd name="connsiteX3" fmla="*/ 0 w 260794"/>
                <a:gd name="connsiteY3" fmla="*/ 435293 h 435292"/>
                <a:gd name="connsiteX4" fmla="*/ 260795 w 260794"/>
                <a:gd name="connsiteY4" fmla="*/ 217742 h 435292"/>
                <a:gd name="connsiteX5" fmla="*/ 0 w 260794"/>
                <a:gd name="connsiteY5" fmla="*/ 0 h 435292"/>
                <a:gd name="connsiteX6" fmla="*/ 0 w 260794"/>
                <a:gd name="connsiteY6" fmla="*/ 92488 h 43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292">
                  <a:moveTo>
                    <a:pt x="0" y="92488"/>
                  </a:moveTo>
                  <a:lnTo>
                    <a:pt x="149543" y="217646"/>
                  </a:lnTo>
                  <a:lnTo>
                    <a:pt x="0" y="342805"/>
                  </a:lnTo>
                  <a:lnTo>
                    <a:pt x="0" y="435293"/>
                  </a:lnTo>
                  <a:lnTo>
                    <a:pt x="260795" y="217742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46D8DDD-2040-467E-8B9A-2CBDFBE0B99E}"/>
                </a:ext>
              </a:extLst>
            </p:cNvPr>
            <p:cNvSpPr/>
            <p:nvPr/>
          </p:nvSpPr>
          <p:spPr>
            <a:xfrm>
              <a:off x="9789910" y="3770127"/>
              <a:ext cx="260794" cy="435197"/>
            </a:xfrm>
            <a:custGeom>
              <a:avLst/>
              <a:gdLst>
                <a:gd name="connsiteX0" fmla="*/ 0 w 260794"/>
                <a:gd name="connsiteY0" fmla="*/ 92393 h 435197"/>
                <a:gd name="connsiteX1" fmla="*/ 149543 w 260794"/>
                <a:gd name="connsiteY1" fmla="*/ 217551 h 435197"/>
                <a:gd name="connsiteX2" fmla="*/ 0 w 260794"/>
                <a:gd name="connsiteY2" fmla="*/ 342710 h 435197"/>
                <a:gd name="connsiteX3" fmla="*/ 0 w 260794"/>
                <a:gd name="connsiteY3" fmla="*/ 435197 h 435197"/>
                <a:gd name="connsiteX4" fmla="*/ 260795 w 260794"/>
                <a:gd name="connsiteY4" fmla="*/ 217551 h 435197"/>
                <a:gd name="connsiteX5" fmla="*/ 0 w 260794"/>
                <a:gd name="connsiteY5" fmla="*/ 0 h 435197"/>
                <a:gd name="connsiteX6" fmla="*/ 0 w 260794"/>
                <a:gd name="connsiteY6" fmla="*/ 92393 h 4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97">
                  <a:moveTo>
                    <a:pt x="0" y="92393"/>
                  </a:moveTo>
                  <a:lnTo>
                    <a:pt x="149543" y="217551"/>
                  </a:lnTo>
                  <a:lnTo>
                    <a:pt x="0" y="342710"/>
                  </a:lnTo>
                  <a:lnTo>
                    <a:pt x="0" y="435197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3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C7B9A53-CA1A-4942-AF4C-CB4439699DC7}"/>
                </a:ext>
              </a:extLst>
            </p:cNvPr>
            <p:cNvSpPr/>
            <p:nvPr/>
          </p:nvSpPr>
          <p:spPr>
            <a:xfrm>
              <a:off x="9789910" y="4441258"/>
              <a:ext cx="260794" cy="435102"/>
            </a:xfrm>
            <a:custGeom>
              <a:avLst/>
              <a:gdLst>
                <a:gd name="connsiteX0" fmla="*/ 0 w 260794"/>
                <a:gd name="connsiteY0" fmla="*/ 92392 h 435102"/>
                <a:gd name="connsiteX1" fmla="*/ 149543 w 260794"/>
                <a:gd name="connsiteY1" fmla="*/ 217551 h 435102"/>
                <a:gd name="connsiteX2" fmla="*/ 0 w 260794"/>
                <a:gd name="connsiteY2" fmla="*/ 342709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392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392"/>
                  </a:moveTo>
                  <a:lnTo>
                    <a:pt x="149543" y="217551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2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2EA368E-B80A-48AD-9AFA-2185364F1E1F}"/>
                </a:ext>
              </a:extLst>
            </p:cNvPr>
            <p:cNvSpPr/>
            <p:nvPr/>
          </p:nvSpPr>
          <p:spPr>
            <a:xfrm>
              <a:off x="9330900" y="3098996"/>
              <a:ext cx="260794" cy="435292"/>
            </a:xfrm>
            <a:custGeom>
              <a:avLst/>
              <a:gdLst>
                <a:gd name="connsiteX0" fmla="*/ 0 w 260794"/>
                <a:gd name="connsiteY0" fmla="*/ 92488 h 435292"/>
                <a:gd name="connsiteX1" fmla="*/ 149543 w 260794"/>
                <a:gd name="connsiteY1" fmla="*/ 217646 h 435292"/>
                <a:gd name="connsiteX2" fmla="*/ 0 w 260794"/>
                <a:gd name="connsiteY2" fmla="*/ 342805 h 435292"/>
                <a:gd name="connsiteX3" fmla="*/ 0 w 260794"/>
                <a:gd name="connsiteY3" fmla="*/ 435293 h 435292"/>
                <a:gd name="connsiteX4" fmla="*/ 260795 w 260794"/>
                <a:gd name="connsiteY4" fmla="*/ 217742 h 435292"/>
                <a:gd name="connsiteX5" fmla="*/ 0 w 260794"/>
                <a:gd name="connsiteY5" fmla="*/ 0 h 435292"/>
                <a:gd name="connsiteX6" fmla="*/ 0 w 260794"/>
                <a:gd name="connsiteY6" fmla="*/ 92488 h 43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292">
                  <a:moveTo>
                    <a:pt x="0" y="92488"/>
                  </a:moveTo>
                  <a:lnTo>
                    <a:pt x="149543" y="217646"/>
                  </a:lnTo>
                  <a:lnTo>
                    <a:pt x="0" y="342805"/>
                  </a:lnTo>
                  <a:lnTo>
                    <a:pt x="0" y="435293"/>
                  </a:lnTo>
                  <a:lnTo>
                    <a:pt x="260795" y="217742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5597D9-3ACF-42C6-B54D-D97FD3AC9F44}"/>
                </a:ext>
              </a:extLst>
            </p:cNvPr>
            <p:cNvSpPr/>
            <p:nvPr/>
          </p:nvSpPr>
          <p:spPr>
            <a:xfrm>
              <a:off x="9330900" y="3770127"/>
              <a:ext cx="260794" cy="435197"/>
            </a:xfrm>
            <a:custGeom>
              <a:avLst/>
              <a:gdLst>
                <a:gd name="connsiteX0" fmla="*/ 0 w 260794"/>
                <a:gd name="connsiteY0" fmla="*/ 92393 h 435197"/>
                <a:gd name="connsiteX1" fmla="*/ 149543 w 260794"/>
                <a:gd name="connsiteY1" fmla="*/ 217551 h 435197"/>
                <a:gd name="connsiteX2" fmla="*/ 0 w 260794"/>
                <a:gd name="connsiteY2" fmla="*/ 342710 h 435197"/>
                <a:gd name="connsiteX3" fmla="*/ 0 w 260794"/>
                <a:gd name="connsiteY3" fmla="*/ 435197 h 435197"/>
                <a:gd name="connsiteX4" fmla="*/ 260795 w 260794"/>
                <a:gd name="connsiteY4" fmla="*/ 217551 h 435197"/>
                <a:gd name="connsiteX5" fmla="*/ 0 w 260794"/>
                <a:gd name="connsiteY5" fmla="*/ 0 h 435197"/>
                <a:gd name="connsiteX6" fmla="*/ 0 w 260794"/>
                <a:gd name="connsiteY6" fmla="*/ 92393 h 4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97">
                  <a:moveTo>
                    <a:pt x="0" y="92393"/>
                  </a:moveTo>
                  <a:lnTo>
                    <a:pt x="149543" y="217551"/>
                  </a:lnTo>
                  <a:lnTo>
                    <a:pt x="0" y="342710"/>
                  </a:lnTo>
                  <a:lnTo>
                    <a:pt x="0" y="435197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3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3F05FA9-39B1-4E96-BE73-67552375AC1E}"/>
                </a:ext>
              </a:extLst>
            </p:cNvPr>
            <p:cNvSpPr/>
            <p:nvPr/>
          </p:nvSpPr>
          <p:spPr>
            <a:xfrm>
              <a:off x="9330900" y="4441258"/>
              <a:ext cx="260794" cy="435102"/>
            </a:xfrm>
            <a:custGeom>
              <a:avLst/>
              <a:gdLst>
                <a:gd name="connsiteX0" fmla="*/ 0 w 260794"/>
                <a:gd name="connsiteY0" fmla="*/ 92392 h 435102"/>
                <a:gd name="connsiteX1" fmla="*/ 149543 w 260794"/>
                <a:gd name="connsiteY1" fmla="*/ 217551 h 435102"/>
                <a:gd name="connsiteX2" fmla="*/ 0 w 260794"/>
                <a:gd name="connsiteY2" fmla="*/ 342709 h 435102"/>
                <a:gd name="connsiteX3" fmla="*/ 0 w 260794"/>
                <a:gd name="connsiteY3" fmla="*/ 435102 h 435102"/>
                <a:gd name="connsiteX4" fmla="*/ 260795 w 260794"/>
                <a:gd name="connsiteY4" fmla="*/ 217551 h 435102"/>
                <a:gd name="connsiteX5" fmla="*/ 0 w 260794"/>
                <a:gd name="connsiteY5" fmla="*/ 0 h 435102"/>
                <a:gd name="connsiteX6" fmla="*/ 0 w 260794"/>
                <a:gd name="connsiteY6" fmla="*/ 92392 h 4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2">
                  <a:moveTo>
                    <a:pt x="0" y="92392"/>
                  </a:moveTo>
                  <a:lnTo>
                    <a:pt x="149543" y="217551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5" y="217551"/>
                  </a:lnTo>
                  <a:lnTo>
                    <a:pt x="0" y="0"/>
                  </a:lnTo>
                  <a:lnTo>
                    <a:pt x="0" y="92392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4AD7362-EB9F-406A-ACA3-64C56B1725AA}"/>
                </a:ext>
              </a:extLst>
            </p:cNvPr>
            <p:cNvSpPr/>
            <p:nvPr/>
          </p:nvSpPr>
          <p:spPr>
            <a:xfrm>
              <a:off x="8871510" y="3098996"/>
              <a:ext cx="260794" cy="435197"/>
            </a:xfrm>
            <a:custGeom>
              <a:avLst/>
              <a:gdLst>
                <a:gd name="connsiteX0" fmla="*/ 0 w 260794"/>
                <a:gd name="connsiteY0" fmla="*/ 92488 h 435197"/>
                <a:gd name="connsiteX1" fmla="*/ 149543 w 260794"/>
                <a:gd name="connsiteY1" fmla="*/ 217646 h 435197"/>
                <a:gd name="connsiteX2" fmla="*/ 0 w 260794"/>
                <a:gd name="connsiteY2" fmla="*/ 342710 h 435197"/>
                <a:gd name="connsiteX3" fmla="*/ 0 w 260794"/>
                <a:gd name="connsiteY3" fmla="*/ 435197 h 435197"/>
                <a:gd name="connsiteX4" fmla="*/ 260794 w 260794"/>
                <a:gd name="connsiteY4" fmla="*/ 217646 h 435197"/>
                <a:gd name="connsiteX5" fmla="*/ 0 w 260794"/>
                <a:gd name="connsiteY5" fmla="*/ 0 h 435197"/>
                <a:gd name="connsiteX6" fmla="*/ 0 w 260794"/>
                <a:gd name="connsiteY6" fmla="*/ 92488 h 4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97">
                  <a:moveTo>
                    <a:pt x="0" y="92488"/>
                  </a:moveTo>
                  <a:lnTo>
                    <a:pt x="149543" y="217646"/>
                  </a:lnTo>
                  <a:lnTo>
                    <a:pt x="0" y="342710"/>
                  </a:lnTo>
                  <a:lnTo>
                    <a:pt x="0" y="435197"/>
                  </a:lnTo>
                  <a:lnTo>
                    <a:pt x="260794" y="217646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2434D09-0114-4DA6-82CE-E013DE259722}"/>
                </a:ext>
              </a:extLst>
            </p:cNvPr>
            <p:cNvSpPr/>
            <p:nvPr/>
          </p:nvSpPr>
          <p:spPr>
            <a:xfrm>
              <a:off x="8871510" y="3770127"/>
              <a:ext cx="260794" cy="435197"/>
            </a:xfrm>
            <a:custGeom>
              <a:avLst/>
              <a:gdLst>
                <a:gd name="connsiteX0" fmla="*/ 0 w 260794"/>
                <a:gd name="connsiteY0" fmla="*/ 92393 h 435197"/>
                <a:gd name="connsiteX1" fmla="*/ 149543 w 260794"/>
                <a:gd name="connsiteY1" fmla="*/ 217551 h 435197"/>
                <a:gd name="connsiteX2" fmla="*/ 0 w 260794"/>
                <a:gd name="connsiteY2" fmla="*/ 342710 h 435197"/>
                <a:gd name="connsiteX3" fmla="*/ 0 w 260794"/>
                <a:gd name="connsiteY3" fmla="*/ 435197 h 435197"/>
                <a:gd name="connsiteX4" fmla="*/ 260794 w 260794"/>
                <a:gd name="connsiteY4" fmla="*/ 217551 h 435197"/>
                <a:gd name="connsiteX5" fmla="*/ 0 w 260794"/>
                <a:gd name="connsiteY5" fmla="*/ 0 h 435197"/>
                <a:gd name="connsiteX6" fmla="*/ 0 w 260794"/>
                <a:gd name="connsiteY6" fmla="*/ 92393 h 4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97">
                  <a:moveTo>
                    <a:pt x="0" y="92393"/>
                  </a:moveTo>
                  <a:lnTo>
                    <a:pt x="149543" y="217551"/>
                  </a:lnTo>
                  <a:lnTo>
                    <a:pt x="0" y="342710"/>
                  </a:lnTo>
                  <a:lnTo>
                    <a:pt x="0" y="435197"/>
                  </a:lnTo>
                  <a:lnTo>
                    <a:pt x="260794" y="217551"/>
                  </a:lnTo>
                  <a:lnTo>
                    <a:pt x="0" y="0"/>
                  </a:lnTo>
                  <a:lnTo>
                    <a:pt x="0" y="92393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9F5FAF5-3FFF-40E5-A5A7-4D2B3DCCD0AD}"/>
                </a:ext>
              </a:extLst>
            </p:cNvPr>
            <p:cNvSpPr/>
            <p:nvPr/>
          </p:nvSpPr>
          <p:spPr>
            <a:xfrm>
              <a:off x="8871510" y="4441163"/>
              <a:ext cx="260794" cy="435101"/>
            </a:xfrm>
            <a:custGeom>
              <a:avLst/>
              <a:gdLst>
                <a:gd name="connsiteX0" fmla="*/ 0 w 260794"/>
                <a:gd name="connsiteY0" fmla="*/ 92488 h 435101"/>
                <a:gd name="connsiteX1" fmla="*/ 149543 w 260794"/>
                <a:gd name="connsiteY1" fmla="*/ 217646 h 435101"/>
                <a:gd name="connsiteX2" fmla="*/ 0 w 260794"/>
                <a:gd name="connsiteY2" fmla="*/ 342709 h 435101"/>
                <a:gd name="connsiteX3" fmla="*/ 0 w 260794"/>
                <a:gd name="connsiteY3" fmla="*/ 435102 h 435101"/>
                <a:gd name="connsiteX4" fmla="*/ 260794 w 260794"/>
                <a:gd name="connsiteY4" fmla="*/ 217551 h 435101"/>
                <a:gd name="connsiteX5" fmla="*/ 0 w 260794"/>
                <a:gd name="connsiteY5" fmla="*/ 0 h 435101"/>
                <a:gd name="connsiteX6" fmla="*/ 0 w 260794"/>
                <a:gd name="connsiteY6" fmla="*/ 92488 h 43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794" h="435101">
                  <a:moveTo>
                    <a:pt x="0" y="92488"/>
                  </a:moveTo>
                  <a:lnTo>
                    <a:pt x="149543" y="217646"/>
                  </a:lnTo>
                  <a:lnTo>
                    <a:pt x="0" y="342709"/>
                  </a:lnTo>
                  <a:lnTo>
                    <a:pt x="0" y="435102"/>
                  </a:lnTo>
                  <a:lnTo>
                    <a:pt x="260794" y="217551"/>
                  </a:lnTo>
                  <a:lnTo>
                    <a:pt x="0" y="0"/>
                  </a:lnTo>
                  <a:lnTo>
                    <a:pt x="0" y="92488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F757B06-A239-4E18-AA62-F4C27C0144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214" y="304800"/>
            <a:ext cx="5511397" cy="404169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70B2A2B-7C46-4F56-96F8-64DABF1843F4}"/>
              </a:ext>
            </a:extLst>
          </p:cNvPr>
          <p:cNvSpPr/>
          <p:nvPr userDrawn="1"/>
        </p:nvSpPr>
        <p:spPr>
          <a:xfrm>
            <a:off x="0" y="1524000"/>
            <a:ext cx="184030" cy="38473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F350DEDB-FFFB-4041-9B75-27F425448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800" y="5193808"/>
            <a:ext cx="8801100" cy="548640"/>
          </a:xfrm>
        </p:spPr>
        <p:txBody>
          <a:bodyPr tIns="0"/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1800">
                <a:solidFill>
                  <a:schemeClr val="tx1"/>
                </a:solidFill>
                <a:latin typeface="+mn-lt"/>
              </a:defRPr>
            </a:lvl3pPr>
            <a:lvl4pPr>
              <a:defRPr sz="1800">
                <a:solidFill>
                  <a:schemeClr val="tx1"/>
                </a:solidFill>
                <a:latin typeface="+mn-lt"/>
              </a:defRPr>
            </a:lvl4pPr>
            <a:lvl5pPr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Description text if needed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35E03-F67C-4E62-8AA4-7FB2750901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94390" y="4165413"/>
            <a:ext cx="9702210" cy="1019754"/>
          </a:xfrm>
        </p:spPr>
        <p:txBody>
          <a:bodyPr bIns="0" anchor="b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accent4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Title Headline Goes Here</a:t>
            </a:r>
          </a:p>
        </p:txBody>
      </p:sp>
      <p:pic>
        <p:nvPicPr>
          <p:cNvPr id="34" name="Logo">
            <a:extLst>
              <a:ext uri="{FF2B5EF4-FFF2-40B4-BE49-F238E27FC236}">
                <a16:creationId xmlns:a16="http://schemas.microsoft.com/office/drawing/2014/main" id="{28AFDDC9-7168-2C4C-A68D-0C17E44A05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369" y="1992087"/>
            <a:ext cx="2252346" cy="54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62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280F1E62-45E8-4F36-90D2-1624D99F0660}"/>
              </a:ext>
            </a:extLst>
          </p:cNvPr>
          <p:cNvGrpSpPr/>
          <p:nvPr/>
        </p:nvGrpSpPr>
        <p:grpSpPr>
          <a:xfrm>
            <a:off x="10802436" y="1380782"/>
            <a:ext cx="1136308" cy="1231001"/>
            <a:chOff x="10802436" y="1380782"/>
            <a:chExt cx="1136308" cy="123100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00E83FF-BBEF-49F3-9C72-6233D4AB041D}"/>
                </a:ext>
              </a:extLst>
            </p:cNvPr>
            <p:cNvSpPr/>
            <p:nvPr/>
          </p:nvSpPr>
          <p:spPr>
            <a:xfrm>
              <a:off x="11755924" y="1380782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accent6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E1E114-1623-4AE9-AFF1-DF9BC2F3C1E2}"/>
                </a:ext>
              </a:extLst>
            </p:cNvPr>
            <p:cNvSpPr/>
            <p:nvPr/>
          </p:nvSpPr>
          <p:spPr>
            <a:xfrm>
              <a:off x="11755924" y="1845216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79F3C80-CFBD-4C20-9669-0D9679521A48}"/>
                </a:ext>
              </a:extLst>
            </p:cNvPr>
            <p:cNvSpPr/>
            <p:nvPr/>
          </p:nvSpPr>
          <p:spPr>
            <a:xfrm>
              <a:off x="11755924" y="2309651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F1BB58B-A752-481A-A67E-1D10C65299B5}"/>
                </a:ext>
              </a:extLst>
            </p:cNvPr>
            <p:cNvSpPr/>
            <p:nvPr/>
          </p:nvSpPr>
          <p:spPr>
            <a:xfrm>
              <a:off x="11438263" y="1380782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A175C38-81ED-4ACA-B8A6-4B950EE3CC4E}"/>
                </a:ext>
              </a:extLst>
            </p:cNvPr>
            <p:cNvSpPr/>
            <p:nvPr/>
          </p:nvSpPr>
          <p:spPr>
            <a:xfrm>
              <a:off x="11438263" y="1845216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4529E21-BE13-43E7-A6FF-34CC25FB021E}"/>
                </a:ext>
              </a:extLst>
            </p:cNvPr>
            <p:cNvSpPr/>
            <p:nvPr/>
          </p:nvSpPr>
          <p:spPr>
            <a:xfrm>
              <a:off x="11438263" y="2309651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CE12872-885D-43AF-88B7-A4C77C51AED6}"/>
                </a:ext>
              </a:extLst>
            </p:cNvPr>
            <p:cNvSpPr/>
            <p:nvPr/>
          </p:nvSpPr>
          <p:spPr>
            <a:xfrm>
              <a:off x="11120349" y="1380782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D323B0D-8D6D-44EC-BFC7-ED0878E3AA48}"/>
                </a:ext>
              </a:extLst>
            </p:cNvPr>
            <p:cNvSpPr/>
            <p:nvPr/>
          </p:nvSpPr>
          <p:spPr>
            <a:xfrm>
              <a:off x="11120349" y="1845216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0D23F25-7C53-42F1-8818-93C362FBEFAE}"/>
                </a:ext>
              </a:extLst>
            </p:cNvPr>
            <p:cNvSpPr/>
            <p:nvPr/>
          </p:nvSpPr>
          <p:spPr>
            <a:xfrm>
              <a:off x="11120349" y="2309651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accent6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94EC5F-C083-4583-B8D7-963E1D2CF96C}"/>
                </a:ext>
              </a:extLst>
            </p:cNvPr>
            <p:cNvSpPr/>
            <p:nvPr/>
          </p:nvSpPr>
          <p:spPr>
            <a:xfrm>
              <a:off x="10802436" y="1380782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F42F968-B147-4B11-B8A5-B20D61BA9EB0}"/>
                </a:ext>
              </a:extLst>
            </p:cNvPr>
            <p:cNvSpPr/>
            <p:nvPr/>
          </p:nvSpPr>
          <p:spPr>
            <a:xfrm>
              <a:off x="10802436" y="1845216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540B95D-38D7-4DEB-85FB-EA43FCC29C7A}"/>
                </a:ext>
              </a:extLst>
            </p:cNvPr>
            <p:cNvSpPr/>
            <p:nvPr/>
          </p:nvSpPr>
          <p:spPr>
            <a:xfrm>
              <a:off x="10802436" y="2309651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5" name="Gray Line">
            <a:extLst>
              <a:ext uri="{FF2B5EF4-FFF2-40B4-BE49-F238E27FC236}">
                <a16:creationId xmlns:a16="http://schemas.microsoft.com/office/drawing/2014/main" id="{6EEE3F87-DAC4-4D42-A7E8-47053B4900D6}"/>
              </a:ext>
            </a:extLst>
          </p:cNvPr>
          <p:cNvSpPr/>
          <p:nvPr userDrawn="1"/>
        </p:nvSpPr>
        <p:spPr>
          <a:xfrm>
            <a:off x="7057152" y="1"/>
            <a:ext cx="4601708" cy="3825668"/>
          </a:xfrm>
          <a:custGeom>
            <a:avLst/>
            <a:gdLst>
              <a:gd name="connsiteX0" fmla="*/ 4601708 w 4601708"/>
              <a:gd name="connsiteY0" fmla="*/ 0 h 3825668"/>
              <a:gd name="connsiteX1" fmla="*/ 4601708 w 4601708"/>
              <a:gd name="connsiteY1" fmla="*/ 317000 h 3825668"/>
              <a:gd name="connsiteX2" fmla="*/ 3994436 w 4601708"/>
              <a:gd name="connsiteY2" fmla="*/ 924272 h 3825668"/>
              <a:gd name="connsiteX3" fmla="*/ 720626 w 4601708"/>
              <a:gd name="connsiteY3" fmla="*/ 924272 h 3825668"/>
              <a:gd name="connsiteX4" fmla="*/ 0 w 4601708"/>
              <a:gd name="connsiteY4" fmla="*/ 1644835 h 3825668"/>
              <a:gd name="connsiteX5" fmla="*/ 0 w 4601708"/>
              <a:gd name="connsiteY5" fmla="*/ 3825669 h 382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01708" h="3825668">
                <a:moveTo>
                  <a:pt x="4601708" y="0"/>
                </a:moveTo>
                <a:lnTo>
                  <a:pt x="4601708" y="317000"/>
                </a:lnTo>
                <a:cubicBezTo>
                  <a:pt x="4601708" y="652386"/>
                  <a:pt x="4329823" y="924272"/>
                  <a:pt x="3994436" y="924272"/>
                </a:cubicBezTo>
                <a:lnTo>
                  <a:pt x="720626" y="924272"/>
                </a:lnTo>
                <a:cubicBezTo>
                  <a:pt x="322623" y="924209"/>
                  <a:pt x="0" y="1246832"/>
                  <a:pt x="0" y="1644835"/>
                </a:cubicBezTo>
                <a:lnTo>
                  <a:pt x="0" y="3825669"/>
                </a:lnTo>
              </a:path>
            </a:pathLst>
          </a:cu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0C22978-4D6A-4C3F-BCD7-0AB25B300DB1}"/>
              </a:ext>
            </a:extLst>
          </p:cNvPr>
          <p:cNvSpPr/>
          <p:nvPr userDrawn="1"/>
        </p:nvSpPr>
        <p:spPr>
          <a:xfrm>
            <a:off x="7011432" y="377995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 Placeholder 4">
            <a:extLst>
              <a:ext uri="{FF2B5EF4-FFF2-40B4-BE49-F238E27FC236}">
                <a16:creationId xmlns:a16="http://schemas.microsoft.com/office/drawing/2014/main" id="{063CD164-B13F-4174-83F0-5553DC7B53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7636" y="5312950"/>
            <a:ext cx="5234764" cy="548640"/>
          </a:xfrm>
        </p:spPr>
        <p:txBody>
          <a:bodyPr tIns="0"/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1800">
                <a:solidFill>
                  <a:schemeClr val="tx1"/>
                </a:solidFill>
                <a:latin typeface="+mn-lt"/>
              </a:defRPr>
            </a:lvl3pPr>
            <a:lvl4pPr>
              <a:defRPr sz="1800">
                <a:solidFill>
                  <a:schemeClr val="tx1"/>
                </a:solidFill>
                <a:latin typeface="+mn-lt"/>
              </a:defRPr>
            </a:lvl4pPr>
            <a:lvl5pPr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Description text if needed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35E03-F67C-4E62-8AA4-7FB2750901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7636" y="3590283"/>
            <a:ext cx="5234764" cy="1698526"/>
          </a:xfrm>
        </p:spPr>
        <p:txBody>
          <a:bodyPr bIns="0" anchor="b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accent4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Section Headline Goes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14FBA7-6537-455D-8BB4-0442B8DFC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147" y="811904"/>
            <a:ext cx="4080306" cy="539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03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280F1E62-45E8-4F36-90D2-1624D99F0660}"/>
              </a:ext>
            </a:extLst>
          </p:cNvPr>
          <p:cNvGrpSpPr/>
          <p:nvPr/>
        </p:nvGrpSpPr>
        <p:grpSpPr>
          <a:xfrm>
            <a:off x="10802436" y="1380782"/>
            <a:ext cx="1136308" cy="1231001"/>
            <a:chOff x="10802436" y="1380782"/>
            <a:chExt cx="1136308" cy="123100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00E83FF-BBEF-49F3-9C72-6233D4AB041D}"/>
                </a:ext>
              </a:extLst>
            </p:cNvPr>
            <p:cNvSpPr/>
            <p:nvPr/>
          </p:nvSpPr>
          <p:spPr>
            <a:xfrm>
              <a:off x="11755924" y="1380782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accent6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E1E114-1623-4AE9-AFF1-DF9BC2F3C1E2}"/>
                </a:ext>
              </a:extLst>
            </p:cNvPr>
            <p:cNvSpPr/>
            <p:nvPr/>
          </p:nvSpPr>
          <p:spPr>
            <a:xfrm>
              <a:off x="11755924" y="1845216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79F3C80-CFBD-4C20-9669-0D9679521A48}"/>
                </a:ext>
              </a:extLst>
            </p:cNvPr>
            <p:cNvSpPr/>
            <p:nvPr/>
          </p:nvSpPr>
          <p:spPr>
            <a:xfrm>
              <a:off x="11755924" y="2309651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F1BB58B-A752-481A-A67E-1D10C65299B5}"/>
                </a:ext>
              </a:extLst>
            </p:cNvPr>
            <p:cNvSpPr/>
            <p:nvPr/>
          </p:nvSpPr>
          <p:spPr>
            <a:xfrm>
              <a:off x="11438263" y="1380782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A175C38-81ED-4ACA-B8A6-4B950EE3CC4E}"/>
                </a:ext>
              </a:extLst>
            </p:cNvPr>
            <p:cNvSpPr/>
            <p:nvPr/>
          </p:nvSpPr>
          <p:spPr>
            <a:xfrm>
              <a:off x="11438263" y="1845216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4529E21-BE13-43E7-A6FF-34CC25FB021E}"/>
                </a:ext>
              </a:extLst>
            </p:cNvPr>
            <p:cNvSpPr/>
            <p:nvPr/>
          </p:nvSpPr>
          <p:spPr>
            <a:xfrm>
              <a:off x="11438263" y="2309651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CE12872-885D-43AF-88B7-A4C77C51AED6}"/>
                </a:ext>
              </a:extLst>
            </p:cNvPr>
            <p:cNvSpPr/>
            <p:nvPr/>
          </p:nvSpPr>
          <p:spPr>
            <a:xfrm>
              <a:off x="11120349" y="1380782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D323B0D-8D6D-44EC-BFC7-ED0878E3AA48}"/>
                </a:ext>
              </a:extLst>
            </p:cNvPr>
            <p:cNvSpPr/>
            <p:nvPr/>
          </p:nvSpPr>
          <p:spPr>
            <a:xfrm>
              <a:off x="11120349" y="1845216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0D23F25-7C53-42F1-8818-93C362FBEFAE}"/>
                </a:ext>
              </a:extLst>
            </p:cNvPr>
            <p:cNvSpPr/>
            <p:nvPr/>
          </p:nvSpPr>
          <p:spPr>
            <a:xfrm>
              <a:off x="11120349" y="2309651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accent6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94EC5F-C083-4583-B8D7-963E1D2CF96C}"/>
                </a:ext>
              </a:extLst>
            </p:cNvPr>
            <p:cNvSpPr/>
            <p:nvPr/>
          </p:nvSpPr>
          <p:spPr>
            <a:xfrm>
              <a:off x="10802436" y="1380782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F42F968-B147-4B11-B8A5-B20D61BA9EB0}"/>
                </a:ext>
              </a:extLst>
            </p:cNvPr>
            <p:cNvSpPr/>
            <p:nvPr/>
          </p:nvSpPr>
          <p:spPr>
            <a:xfrm>
              <a:off x="10802436" y="1845216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540B95D-38D7-4DEB-85FB-EA43FCC29C7A}"/>
                </a:ext>
              </a:extLst>
            </p:cNvPr>
            <p:cNvSpPr/>
            <p:nvPr/>
          </p:nvSpPr>
          <p:spPr>
            <a:xfrm>
              <a:off x="10802436" y="2309651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A495902-F7A1-497D-B7DC-9FAF281CE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168" y="561702"/>
            <a:ext cx="4720169" cy="5786337"/>
          </a:xfrm>
          <a:prstGeom prst="rect">
            <a:avLst/>
          </a:prstGeom>
        </p:spPr>
      </p:pic>
      <p:sp>
        <p:nvSpPr>
          <p:cNvPr id="45" name="Gray Line">
            <a:extLst>
              <a:ext uri="{FF2B5EF4-FFF2-40B4-BE49-F238E27FC236}">
                <a16:creationId xmlns:a16="http://schemas.microsoft.com/office/drawing/2014/main" id="{6EEE3F87-DAC4-4D42-A7E8-47053B4900D6}"/>
              </a:ext>
            </a:extLst>
          </p:cNvPr>
          <p:cNvSpPr/>
          <p:nvPr/>
        </p:nvSpPr>
        <p:spPr>
          <a:xfrm>
            <a:off x="7057152" y="1"/>
            <a:ext cx="4601708" cy="3825668"/>
          </a:xfrm>
          <a:custGeom>
            <a:avLst/>
            <a:gdLst>
              <a:gd name="connsiteX0" fmla="*/ 4601708 w 4601708"/>
              <a:gd name="connsiteY0" fmla="*/ 0 h 3825668"/>
              <a:gd name="connsiteX1" fmla="*/ 4601708 w 4601708"/>
              <a:gd name="connsiteY1" fmla="*/ 317000 h 3825668"/>
              <a:gd name="connsiteX2" fmla="*/ 3994436 w 4601708"/>
              <a:gd name="connsiteY2" fmla="*/ 924272 h 3825668"/>
              <a:gd name="connsiteX3" fmla="*/ 720626 w 4601708"/>
              <a:gd name="connsiteY3" fmla="*/ 924272 h 3825668"/>
              <a:gd name="connsiteX4" fmla="*/ 0 w 4601708"/>
              <a:gd name="connsiteY4" fmla="*/ 1644835 h 3825668"/>
              <a:gd name="connsiteX5" fmla="*/ 0 w 4601708"/>
              <a:gd name="connsiteY5" fmla="*/ 3825669 h 382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01708" h="3825668">
                <a:moveTo>
                  <a:pt x="4601708" y="0"/>
                </a:moveTo>
                <a:lnTo>
                  <a:pt x="4601708" y="317000"/>
                </a:lnTo>
                <a:cubicBezTo>
                  <a:pt x="4601708" y="652386"/>
                  <a:pt x="4329823" y="924272"/>
                  <a:pt x="3994436" y="924272"/>
                </a:cubicBezTo>
                <a:lnTo>
                  <a:pt x="720626" y="924272"/>
                </a:lnTo>
                <a:cubicBezTo>
                  <a:pt x="322623" y="924209"/>
                  <a:pt x="0" y="1246832"/>
                  <a:pt x="0" y="1644835"/>
                </a:cubicBezTo>
                <a:lnTo>
                  <a:pt x="0" y="3825669"/>
                </a:lnTo>
              </a:path>
            </a:pathLst>
          </a:cu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ACE94B3-88F8-4CEA-8DD3-EAC68DADD22D}"/>
              </a:ext>
            </a:extLst>
          </p:cNvPr>
          <p:cNvSpPr/>
          <p:nvPr userDrawn="1"/>
        </p:nvSpPr>
        <p:spPr>
          <a:xfrm>
            <a:off x="7011432" y="377995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2D0CE590-0095-4B0B-BB61-AB3C8692CD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7635" y="5312950"/>
            <a:ext cx="5234763" cy="548640"/>
          </a:xfrm>
        </p:spPr>
        <p:txBody>
          <a:bodyPr tIns="0"/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1800">
                <a:solidFill>
                  <a:schemeClr val="tx1"/>
                </a:solidFill>
                <a:latin typeface="+mn-lt"/>
              </a:defRPr>
            </a:lvl3pPr>
            <a:lvl4pPr>
              <a:defRPr sz="1800">
                <a:solidFill>
                  <a:schemeClr val="tx1"/>
                </a:solidFill>
                <a:latin typeface="+mn-lt"/>
              </a:defRPr>
            </a:lvl4pPr>
            <a:lvl5pPr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Description text if needed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35E03-F67C-4E62-8AA4-7FB2750901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7636" y="3590283"/>
            <a:ext cx="5234764" cy="1698526"/>
          </a:xfrm>
        </p:spPr>
        <p:txBody>
          <a:bodyPr bIns="0" anchor="b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accent4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Section 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200359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280F1E62-45E8-4F36-90D2-1624D99F0660}"/>
              </a:ext>
            </a:extLst>
          </p:cNvPr>
          <p:cNvGrpSpPr/>
          <p:nvPr/>
        </p:nvGrpSpPr>
        <p:grpSpPr>
          <a:xfrm>
            <a:off x="10802436" y="1380782"/>
            <a:ext cx="1136308" cy="1231001"/>
            <a:chOff x="10802436" y="1380782"/>
            <a:chExt cx="1136308" cy="123100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00E83FF-BBEF-49F3-9C72-6233D4AB041D}"/>
                </a:ext>
              </a:extLst>
            </p:cNvPr>
            <p:cNvSpPr/>
            <p:nvPr/>
          </p:nvSpPr>
          <p:spPr>
            <a:xfrm>
              <a:off x="11755924" y="1380782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accent6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E1E114-1623-4AE9-AFF1-DF9BC2F3C1E2}"/>
                </a:ext>
              </a:extLst>
            </p:cNvPr>
            <p:cNvSpPr/>
            <p:nvPr/>
          </p:nvSpPr>
          <p:spPr>
            <a:xfrm>
              <a:off x="11755924" y="1845216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79F3C80-CFBD-4C20-9669-0D9679521A48}"/>
                </a:ext>
              </a:extLst>
            </p:cNvPr>
            <p:cNvSpPr/>
            <p:nvPr/>
          </p:nvSpPr>
          <p:spPr>
            <a:xfrm>
              <a:off x="11755924" y="2309651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F1BB58B-A752-481A-A67E-1D10C65299B5}"/>
                </a:ext>
              </a:extLst>
            </p:cNvPr>
            <p:cNvSpPr/>
            <p:nvPr/>
          </p:nvSpPr>
          <p:spPr>
            <a:xfrm>
              <a:off x="11438263" y="1380782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A175C38-81ED-4ACA-B8A6-4B950EE3CC4E}"/>
                </a:ext>
              </a:extLst>
            </p:cNvPr>
            <p:cNvSpPr/>
            <p:nvPr/>
          </p:nvSpPr>
          <p:spPr>
            <a:xfrm>
              <a:off x="11438263" y="1845216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4529E21-BE13-43E7-A6FF-34CC25FB021E}"/>
                </a:ext>
              </a:extLst>
            </p:cNvPr>
            <p:cNvSpPr/>
            <p:nvPr/>
          </p:nvSpPr>
          <p:spPr>
            <a:xfrm>
              <a:off x="11438263" y="2309651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CE12872-885D-43AF-88B7-A4C77C51AED6}"/>
                </a:ext>
              </a:extLst>
            </p:cNvPr>
            <p:cNvSpPr/>
            <p:nvPr/>
          </p:nvSpPr>
          <p:spPr>
            <a:xfrm>
              <a:off x="11120349" y="1380782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D323B0D-8D6D-44EC-BFC7-ED0878E3AA48}"/>
                </a:ext>
              </a:extLst>
            </p:cNvPr>
            <p:cNvSpPr/>
            <p:nvPr/>
          </p:nvSpPr>
          <p:spPr>
            <a:xfrm>
              <a:off x="11120349" y="1845216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0D23F25-7C53-42F1-8818-93C362FBEFAE}"/>
                </a:ext>
              </a:extLst>
            </p:cNvPr>
            <p:cNvSpPr/>
            <p:nvPr/>
          </p:nvSpPr>
          <p:spPr>
            <a:xfrm>
              <a:off x="11120349" y="2309651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accent6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94EC5F-C083-4583-B8D7-963E1D2CF96C}"/>
                </a:ext>
              </a:extLst>
            </p:cNvPr>
            <p:cNvSpPr/>
            <p:nvPr/>
          </p:nvSpPr>
          <p:spPr>
            <a:xfrm>
              <a:off x="10802436" y="1380782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F42F968-B147-4B11-B8A5-B20D61BA9EB0}"/>
                </a:ext>
              </a:extLst>
            </p:cNvPr>
            <p:cNvSpPr/>
            <p:nvPr/>
          </p:nvSpPr>
          <p:spPr>
            <a:xfrm>
              <a:off x="10802436" y="1845216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540B95D-38D7-4DEB-85FB-EA43FCC29C7A}"/>
                </a:ext>
              </a:extLst>
            </p:cNvPr>
            <p:cNvSpPr/>
            <p:nvPr/>
          </p:nvSpPr>
          <p:spPr>
            <a:xfrm>
              <a:off x="10802436" y="2309651"/>
              <a:ext cx="180483" cy="301121"/>
            </a:xfrm>
            <a:custGeom>
              <a:avLst/>
              <a:gdLst>
                <a:gd name="connsiteX0" fmla="*/ 0 w 180483"/>
                <a:gd name="connsiteY0" fmla="*/ 63949 h 301121"/>
                <a:gd name="connsiteX1" fmla="*/ 103530 w 180483"/>
                <a:gd name="connsiteY1" fmla="*/ 150561 h 301121"/>
                <a:gd name="connsiteX2" fmla="*/ 0 w 180483"/>
                <a:gd name="connsiteY2" fmla="*/ 237173 h 301121"/>
                <a:gd name="connsiteX3" fmla="*/ 0 w 180483"/>
                <a:gd name="connsiteY3" fmla="*/ 301122 h 301121"/>
                <a:gd name="connsiteX4" fmla="*/ 180484 w 180483"/>
                <a:gd name="connsiteY4" fmla="*/ 150561 h 301121"/>
                <a:gd name="connsiteX5" fmla="*/ 0 w 180483"/>
                <a:gd name="connsiteY5" fmla="*/ 0 h 301121"/>
                <a:gd name="connsiteX6" fmla="*/ 0 w 180483"/>
                <a:gd name="connsiteY6" fmla="*/ 63949 h 30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83" h="301121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bg2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5" name="Gray Line">
            <a:extLst>
              <a:ext uri="{FF2B5EF4-FFF2-40B4-BE49-F238E27FC236}">
                <a16:creationId xmlns:a16="http://schemas.microsoft.com/office/drawing/2014/main" id="{6EEE3F87-DAC4-4D42-A7E8-47053B4900D6}"/>
              </a:ext>
            </a:extLst>
          </p:cNvPr>
          <p:cNvSpPr/>
          <p:nvPr/>
        </p:nvSpPr>
        <p:spPr>
          <a:xfrm>
            <a:off x="7057152" y="1"/>
            <a:ext cx="4601708" cy="3825668"/>
          </a:xfrm>
          <a:custGeom>
            <a:avLst/>
            <a:gdLst>
              <a:gd name="connsiteX0" fmla="*/ 4601708 w 4601708"/>
              <a:gd name="connsiteY0" fmla="*/ 0 h 3825668"/>
              <a:gd name="connsiteX1" fmla="*/ 4601708 w 4601708"/>
              <a:gd name="connsiteY1" fmla="*/ 317000 h 3825668"/>
              <a:gd name="connsiteX2" fmla="*/ 3994436 w 4601708"/>
              <a:gd name="connsiteY2" fmla="*/ 924272 h 3825668"/>
              <a:gd name="connsiteX3" fmla="*/ 720626 w 4601708"/>
              <a:gd name="connsiteY3" fmla="*/ 924272 h 3825668"/>
              <a:gd name="connsiteX4" fmla="*/ 0 w 4601708"/>
              <a:gd name="connsiteY4" fmla="*/ 1644835 h 3825668"/>
              <a:gd name="connsiteX5" fmla="*/ 0 w 4601708"/>
              <a:gd name="connsiteY5" fmla="*/ 3825669 h 382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01708" h="3825668">
                <a:moveTo>
                  <a:pt x="4601708" y="0"/>
                </a:moveTo>
                <a:lnTo>
                  <a:pt x="4601708" y="317000"/>
                </a:lnTo>
                <a:cubicBezTo>
                  <a:pt x="4601708" y="652386"/>
                  <a:pt x="4329823" y="924272"/>
                  <a:pt x="3994436" y="924272"/>
                </a:cubicBezTo>
                <a:lnTo>
                  <a:pt x="720626" y="924272"/>
                </a:lnTo>
                <a:cubicBezTo>
                  <a:pt x="322623" y="924209"/>
                  <a:pt x="0" y="1246832"/>
                  <a:pt x="0" y="1644835"/>
                </a:cubicBezTo>
                <a:lnTo>
                  <a:pt x="0" y="3825669"/>
                </a:lnTo>
              </a:path>
            </a:pathLst>
          </a:cu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ACE94B3-88F8-4CEA-8DD3-EAC68DADD22D}"/>
              </a:ext>
            </a:extLst>
          </p:cNvPr>
          <p:cNvSpPr/>
          <p:nvPr userDrawn="1"/>
        </p:nvSpPr>
        <p:spPr>
          <a:xfrm>
            <a:off x="7011432" y="377995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C8482-02B8-429E-B2DD-D014260588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286" y="500917"/>
            <a:ext cx="5448617" cy="6178732"/>
          </a:xfrm>
          <a:prstGeom prst="rect">
            <a:avLst/>
          </a:prstGeom>
        </p:spPr>
      </p:pic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2D0CE590-0095-4B0B-BB61-AB3C8692CD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7635" y="5312950"/>
            <a:ext cx="5234763" cy="548640"/>
          </a:xfrm>
        </p:spPr>
        <p:txBody>
          <a:bodyPr tIns="0"/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1800">
                <a:solidFill>
                  <a:schemeClr val="tx1"/>
                </a:solidFill>
                <a:latin typeface="+mn-lt"/>
              </a:defRPr>
            </a:lvl3pPr>
            <a:lvl4pPr>
              <a:defRPr sz="1800">
                <a:solidFill>
                  <a:schemeClr val="tx1"/>
                </a:solidFill>
                <a:latin typeface="+mn-lt"/>
              </a:defRPr>
            </a:lvl4pPr>
            <a:lvl5pPr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Description text if needed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35E03-F67C-4E62-8AA4-7FB2750901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7636" y="3590283"/>
            <a:ext cx="5234764" cy="1698526"/>
          </a:xfrm>
        </p:spPr>
        <p:txBody>
          <a:bodyPr bIns="0" anchor="b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accent4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Section 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121268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5E5C2-355E-44AD-A0CF-BBE58E29F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5420-D8E2-410C-A16E-B1AF90D97D95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92000-BBC8-468A-A9B1-0729D31FD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Section Reminder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86E48-A023-491E-BBAE-0FFAC1B5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02416-F046-4FA2-8B60-73AD606F27B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9C6CE8B-1FC3-422A-9658-1A5F554B06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634590"/>
            <a:ext cx="5486400" cy="5223409"/>
          </a:xfrm>
          <a:prstGeom prst="round1Rect">
            <a:avLst>
              <a:gd name="adj" fmla="val 3034"/>
            </a:avLst>
          </a:prstGeom>
          <a:solidFill>
            <a:schemeClr val="bg2"/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E6A9A18-CDFE-4756-823F-AD81528356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1597719"/>
            <a:ext cx="5486400" cy="4574481"/>
          </a:xfrm>
        </p:spPr>
        <p:txBody>
          <a:bodyPr/>
          <a:lstStyle>
            <a:lvl1pPr>
              <a:lnSpc>
                <a:spcPct val="90000"/>
              </a:lnSpc>
              <a:spcAft>
                <a:spcPts val="600"/>
              </a:spcAft>
              <a:defRPr lang="en-US" sz="1800" b="0" kern="1200" dirty="0">
                <a:solidFill>
                  <a:schemeClr val="accent5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3pPr marL="168275" indent="-168275">
              <a:lnSpc>
                <a:spcPct val="90000"/>
              </a:lnSpc>
              <a:spcAft>
                <a:spcPts val="600"/>
              </a:spcAft>
              <a:defRPr/>
            </a:lvl3pPr>
          </a:lstStyle>
          <a:p>
            <a:pPr lvl="0"/>
            <a:r>
              <a:rPr lang="en-US" dirty="0"/>
              <a:t>Subhead here if needed</a:t>
            </a:r>
          </a:p>
          <a:p>
            <a:pPr lvl="2"/>
            <a:r>
              <a:rPr lang="en-US" dirty="0"/>
              <a:t>Bullet 1</a:t>
            </a:r>
          </a:p>
          <a:p>
            <a:pPr lvl="2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  <a:p>
            <a:pPr lvl="2"/>
            <a:r>
              <a:rPr lang="en-US" dirty="0"/>
              <a:t>Bullet 4</a:t>
            </a:r>
          </a:p>
          <a:p>
            <a:pPr lvl="2"/>
            <a:r>
              <a:rPr lang="en-US" dirty="0"/>
              <a:t>Bullet 5</a:t>
            </a:r>
          </a:p>
          <a:p>
            <a:pPr lvl="2"/>
            <a:r>
              <a:rPr lang="en-US" dirty="0"/>
              <a:t>Bullet 6</a:t>
            </a:r>
          </a:p>
          <a:p>
            <a:pPr lvl="2"/>
            <a:r>
              <a:rPr lang="en-US" dirty="0"/>
              <a:t>Bullet 7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D8DDE4-13A5-4049-AD2E-8B446C364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Page Header Here</a:t>
            </a:r>
          </a:p>
        </p:txBody>
      </p:sp>
    </p:spTree>
    <p:extLst>
      <p:ext uri="{BB962C8B-B14F-4D97-AF65-F5344CB8AC3E}">
        <p14:creationId xmlns:p14="http://schemas.microsoft.com/office/powerpoint/2010/main" val="1287809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&amp; 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5E5C2-355E-44AD-A0CF-BBE58E29F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5420-D8E2-410C-A16E-B1AF90D97D95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92000-BBC8-468A-A9B1-0729D31FD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Section Reminder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86E48-A023-491E-BBAE-0FFAC1B5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02416-F046-4FA2-8B60-73AD606F27B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E6A9A18-CDFE-4756-823F-AD81528356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32234" y="1371601"/>
            <a:ext cx="8107166" cy="374272"/>
          </a:xfrm>
        </p:spPr>
        <p:txBody>
          <a:bodyPr/>
          <a:lstStyle>
            <a:lvl1pPr>
              <a:defRPr lang="en-US" sz="1800" b="0" kern="1200" dirty="0">
                <a:solidFill>
                  <a:schemeClr val="accent5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Tx/>
              <a:buNone/>
            </a:pPr>
            <a:r>
              <a:rPr lang="en-US" dirty="0"/>
              <a:t>Subhead here if needed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B7EC1FA5-F329-4C47-9E94-4352579ED1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32233" y="1917404"/>
            <a:ext cx="8512975" cy="1282994"/>
          </a:xfrm>
        </p:spPr>
        <p:txBody>
          <a:bodyPr/>
          <a:lstStyle>
            <a:lvl1pPr>
              <a:spcAft>
                <a:spcPts val="0"/>
              </a:spcAft>
              <a:defRPr sz="18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b="0"/>
            </a:lvl2pPr>
          </a:lstStyle>
          <a:p>
            <a:pPr lvl="0"/>
            <a:r>
              <a:rPr lang="en-US" dirty="0" err="1"/>
              <a:t>Loreum</a:t>
            </a:r>
            <a:r>
              <a:rPr lang="en-US" dirty="0"/>
              <a:t> Ipsum</a:t>
            </a:r>
          </a:p>
          <a:p>
            <a:pPr lvl="1"/>
            <a:r>
              <a:rPr lang="en-US" dirty="0"/>
              <a:t>Lorem ipsum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5E86EE5-BA7F-48E1-A2C8-3CED291F90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32232" y="3344871"/>
            <a:ext cx="8512975" cy="1282994"/>
          </a:xfrm>
        </p:spPr>
        <p:txBody>
          <a:bodyPr/>
          <a:lstStyle>
            <a:lvl1pPr>
              <a:spcAft>
                <a:spcPts val="0"/>
              </a:spcAft>
              <a:defRPr sz="18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b="0"/>
            </a:lvl2pPr>
          </a:lstStyle>
          <a:p>
            <a:pPr lvl="0"/>
            <a:r>
              <a:rPr lang="en-US" dirty="0" err="1"/>
              <a:t>Loreum</a:t>
            </a:r>
            <a:r>
              <a:rPr lang="en-US" dirty="0"/>
              <a:t> Ipsum</a:t>
            </a:r>
          </a:p>
          <a:p>
            <a:pPr lvl="1"/>
            <a:r>
              <a:rPr lang="en-US" dirty="0"/>
              <a:t>Lorem ipsum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2569569-08E1-48E4-8CF3-F75ACF4A4C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32231" y="4772338"/>
            <a:ext cx="8512975" cy="1282994"/>
          </a:xfrm>
        </p:spPr>
        <p:txBody>
          <a:bodyPr/>
          <a:lstStyle>
            <a:lvl1pPr>
              <a:spcAft>
                <a:spcPts val="0"/>
              </a:spcAft>
              <a:defRPr sz="18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b="0"/>
            </a:lvl2pPr>
          </a:lstStyle>
          <a:p>
            <a:pPr lvl="0"/>
            <a:r>
              <a:rPr lang="en-US" dirty="0" err="1"/>
              <a:t>Loreum</a:t>
            </a:r>
            <a:r>
              <a:rPr lang="en-US" dirty="0"/>
              <a:t> Ipsum</a:t>
            </a:r>
          </a:p>
          <a:p>
            <a:pPr lvl="1"/>
            <a:r>
              <a:rPr lang="en-US" dirty="0"/>
              <a:t>Lorem ipsum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40B9334-E277-4192-A08C-6BB5F53F27D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76263" y="1806574"/>
            <a:ext cx="1189037" cy="1188720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B12B69D6-FF61-481B-B867-2815710254B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71500" y="3289456"/>
            <a:ext cx="1189037" cy="1188720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22F0B3DC-D2B9-473F-B84B-8CA823A60C5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1499" y="4772338"/>
            <a:ext cx="1189037" cy="1188720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D8DDE4-13A5-4049-AD2E-8B446C364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Page Header Here</a:t>
            </a:r>
          </a:p>
        </p:txBody>
      </p:sp>
    </p:spTree>
    <p:extLst>
      <p:ext uri="{BB962C8B-B14F-4D97-AF65-F5344CB8AC3E}">
        <p14:creationId xmlns:p14="http://schemas.microsoft.com/office/powerpoint/2010/main" val="131920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y Line">
            <a:extLst>
              <a:ext uri="{FF2B5EF4-FFF2-40B4-BE49-F238E27FC236}">
                <a16:creationId xmlns:a16="http://schemas.microsoft.com/office/drawing/2014/main" id="{939A69B1-3EE7-4A00-96EE-BADD532F544C}"/>
              </a:ext>
            </a:extLst>
          </p:cNvPr>
          <p:cNvSpPr/>
          <p:nvPr/>
        </p:nvSpPr>
        <p:spPr>
          <a:xfrm>
            <a:off x="315754" y="0"/>
            <a:ext cx="10161256" cy="943678"/>
          </a:xfrm>
          <a:custGeom>
            <a:avLst/>
            <a:gdLst>
              <a:gd name="connsiteX0" fmla="*/ 0 w 12184064"/>
              <a:gd name="connsiteY0" fmla="*/ 0 h 1131537"/>
              <a:gd name="connsiteX1" fmla="*/ 0 w 12184064"/>
              <a:gd name="connsiteY1" fmla="*/ 715422 h 1131537"/>
              <a:gd name="connsiteX2" fmla="*/ 416115 w 12184064"/>
              <a:gd name="connsiteY2" fmla="*/ 1131537 h 1131537"/>
              <a:gd name="connsiteX3" fmla="*/ 12184065 w 12184064"/>
              <a:gd name="connsiteY3" fmla="*/ 1131537 h 113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4064" h="1131537">
                <a:moveTo>
                  <a:pt x="0" y="0"/>
                </a:moveTo>
                <a:lnTo>
                  <a:pt x="0" y="715422"/>
                </a:lnTo>
                <a:cubicBezTo>
                  <a:pt x="0" y="945224"/>
                  <a:pt x="186313" y="1131537"/>
                  <a:pt x="416115" y="1131537"/>
                </a:cubicBezTo>
                <a:lnTo>
                  <a:pt x="12184065" y="1131537"/>
                </a:lnTo>
              </a:path>
            </a:pathLst>
          </a:cu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29DE54-D983-4999-B1C9-C4EE44C7C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32" y="319489"/>
            <a:ext cx="8992912" cy="55681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Page Header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111F1-5876-4EBD-A7E8-EC5044CD0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5631" y="1376791"/>
            <a:ext cx="11006769" cy="4800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70163-D135-4D82-B901-8AB034273E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631" y="6474962"/>
            <a:ext cx="3005769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4C82C-7C33-46EE-8042-5B855BC77838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7E68A-0387-4431-9B9B-085E5ECCB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2564" y="6465815"/>
            <a:ext cx="3146768" cy="37427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1000" b="1">
                <a:solidFill>
                  <a:schemeClr val="accent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Section Reminder Here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48688-4200-4435-8443-D4358E7EA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402" y="6474961"/>
            <a:ext cx="4177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B202416-F046-4FA2-8B60-73AD606F27B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1C92761-1A56-418C-BBD5-0972697B0D03}"/>
              </a:ext>
            </a:extLst>
          </p:cNvPr>
          <p:cNvSpPr/>
          <p:nvPr/>
        </p:nvSpPr>
        <p:spPr>
          <a:xfrm>
            <a:off x="11746688" y="6438883"/>
            <a:ext cx="526274" cy="526274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40DF38-DE5E-4423-A384-5D4A062E565D}"/>
              </a:ext>
            </a:extLst>
          </p:cNvPr>
          <p:cNvCxnSpPr>
            <a:endCxn id="16" idx="2"/>
          </p:cNvCxnSpPr>
          <p:nvPr/>
        </p:nvCxnSpPr>
        <p:spPr>
          <a:xfrm>
            <a:off x="8334855" y="6696829"/>
            <a:ext cx="3411833" cy="5191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aphic 18">
            <a:extLst>
              <a:ext uri="{FF2B5EF4-FFF2-40B4-BE49-F238E27FC236}">
                <a16:creationId xmlns:a16="http://schemas.microsoft.com/office/drawing/2014/main" id="{B3DDF917-070B-48E4-A9FC-A8F6BC2C706D}"/>
              </a:ext>
            </a:extLst>
          </p:cNvPr>
          <p:cNvGrpSpPr/>
          <p:nvPr/>
        </p:nvGrpSpPr>
        <p:grpSpPr>
          <a:xfrm>
            <a:off x="11171662" y="6465814"/>
            <a:ext cx="460744" cy="170025"/>
            <a:chOff x="10987602" y="6135261"/>
            <a:chExt cx="681418" cy="251459"/>
          </a:xfrm>
          <a:solidFill>
            <a:srgbClr val="F0F0F0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117F427-BEC5-4A2B-AB1A-BA537B3C6D6F}"/>
                </a:ext>
              </a:extLst>
            </p:cNvPr>
            <p:cNvSpPr/>
            <p:nvPr/>
          </p:nvSpPr>
          <p:spPr>
            <a:xfrm>
              <a:off x="11518335" y="6135261"/>
              <a:ext cx="150685" cy="251459"/>
            </a:xfrm>
            <a:custGeom>
              <a:avLst/>
              <a:gdLst>
                <a:gd name="connsiteX0" fmla="*/ 0 w 150685"/>
                <a:gd name="connsiteY0" fmla="*/ 53435 h 251459"/>
                <a:gd name="connsiteX1" fmla="*/ 86392 w 150685"/>
                <a:gd name="connsiteY1" fmla="*/ 125730 h 251459"/>
                <a:gd name="connsiteX2" fmla="*/ 0 w 150685"/>
                <a:gd name="connsiteY2" fmla="*/ 198025 h 251459"/>
                <a:gd name="connsiteX3" fmla="*/ 0 w 150685"/>
                <a:gd name="connsiteY3" fmla="*/ 251460 h 251459"/>
                <a:gd name="connsiteX4" fmla="*/ 150686 w 150685"/>
                <a:gd name="connsiteY4" fmla="*/ 125730 h 251459"/>
                <a:gd name="connsiteX5" fmla="*/ 0 w 150685"/>
                <a:gd name="connsiteY5" fmla="*/ 0 h 251459"/>
                <a:gd name="connsiteX6" fmla="*/ 0 w 150685"/>
                <a:gd name="connsiteY6" fmla="*/ 53435 h 25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685" h="251459">
                  <a:moveTo>
                    <a:pt x="0" y="53435"/>
                  </a:moveTo>
                  <a:lnTo>
                    <a:pt x="86392" y="125730"/>
                  </a:lnTo>
                  <a:lnTo>
                    <a:pt x="0" y="198025"/>
                  </a:lnTo>
                  <a:lnTo>
                    <a:pt x="0" y="251460"/>
                  </a:lnTo>
                  <a:lnTo>
                    <a:pt x="150686" y="125730"/>
                  </a:lnTo>
                  <a:lnTo>
                    <a:pt x="0" y="0"/>
                  </a:lnTo>
                  <a:lnTo>
                    <a:pt x="0" y="53435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2166F50-60D2-4EAE-B82A-16AD44C05200}"/>
                </a:ext>
              </a:extLst>
            </p:cNvPr>
            <p:cNvSpPr/>
            <p:nvPr/>
          </p:nvSpPr>
          <p:spPr>
            <a:xfrm>
              <a:off x="11253063" y="6135261"/>
              <a:ext cx="150685" cy="251459"/>
            </a:xfrm>
            <a:custGeom>
              <a:avLst/>
              <a:gdLst>
                <a:gd name="connsiteX0" fmla="*/ 0 w 150685"/>
                <a:gd name="connsiteY0" fmla="*/ 53435 h 251459"/>
                <a:gd name="connsiteX1" fmla="*/ 86392 w 150685"/>
                <a:gd name="connsiteY1" fmla="*/ 125730 h 251459"/>
                <a:gd name="connsiteX2" fmla="*/ 0 w 150685"/>
                <a:gd name="connsiteY2" fmla="*/ 198025 h 251459"/>
                <a:gd name="connsiteX3" fmla="*/ 0 w 150685"/>
                <a:gd name="connsiteY3" fmla="*/ 251460 h 251459"/>
                <a:gd name="connsiteX4" fmla="*/ 150685 w 150685"/>
                <a:gd name="connsiteY4" fmla="*/ 125730 h 251459"/>
                <a:gd name="connsiteX5" fmla="*/ 0 w 150685"/>
                <a:gd name="connsiteY5" fmla="*/ 0 h 251459"/>
                <a:gd name="connsiteX6" fmla="*/ 0 w 150685"/>
                <a:gd name="connsiteY6" fmla="*/ 53435 h 25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685" h="251459">
                  <a:moveTo>
                    <a:pt x="0" y="53435"/>
                  </a:moveTo>
                  <a:lnTo>
                    <a:pt x="86392" y="125730"/>
                  </a:lnTo>
                  <a:lnTo>
                    <a:pt x="0" y="198025"/>
                  </a:lnTo>
                  <a:lnTo>
                    <a:pt x="0" y="251460"/>
                  </a:lnTo>
                  <a:lnTo>
                    <a:pt x="150685" y="125730"/>
                  </a:lnTo>
                  <a:lnTo>
                    <a:pt x="0" y="0"/>
                  </a:lnTo>
                  <a:lnTo>
                    <a:pt x="0" y="53435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9066EE5-3855-4D2D-BC23-0B0D311EEF73}"/>
                </a:ext>
              </a:extLst>
            </p:cNvPr>
            <p:cNvSpPr/>
            <p:nvPr/>
          </p:nvSpPr>
          <p:spPr>
            <a:xfrm>
              <a:off x="10987602" y="6135261"/>
              <a:ext cx="150685" cy="251459"/>
            </a:xfrm>
            <a:custGeom>
              <a:avLst/>
              <a:gdLst>
                <a:gd name="connsiteX0" fmla="*/ 0 w 150685"/>
                <a:gd name="connsiteY0" fmla="*/ 53435 h 251459"/>
                <a:gd name="connsiteX1" fmla="*/ 86392 w 150685"/>
                <a:gd name="connsiteY1" fmla="*/ 125730 h 251459"/>
                <a:gd name="connsiteX2" fmla="*/ 0 w 150685"/>
                <a:gd name="connsiteY2" fmla="*/ 198025 h 251459"/>
                <a:gd name="connsiteX3" fmla="*/ 0 w 150685"/>
                <a:gd name="connsiteY3" fmla="*/ 251460 h 251459"/>
                <a:gd name="connsiteX4" fmla="*/ 150686 w 150685"/>
                <a:gd name="connsiteY4" fmla="*/ 125730 h 251459"/>
                <a:gd name="connsiteX5" fmla="*/ 0 w 150685"/>
                <a:gd name="connsiteY5" fmla="*/ 0 h 251459"/>
                <a:gd name="connsiteX6" fmla="*/ 0 w 150685"/>
                <a:gd name="connsiteY6" fmla="*/ 53435 h 25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685" h="251459">
                  <a:moveTo>
                    <a:pt x="0" y="53435"/>
                  </a:moveTo>
                  <a:lnTo>
                    <a:pt x="86392" y="125730"/>
                  </a:lnTo>
                  <a:lnTo>
                    <a:pt x="0" y="198025"/>
                  </a:lnTo>
                  <a:lnTo>
                    <a:pt x="0" y="251460"/>
                  </a:lnTo>
                  <a:lnTo>
                    <a:pt x="150686" y="125730"/>
                  </a:lnTo>
                  <a:lnTo>
                    <a:pt x="0" y="0"/>
                  </a:lnTo>
                  <a:lnTo>
                    <a:pt x="0" y="53435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8DEEA5A-F8A7-4C38-A301-D92CD1EDAF02}"/>
              </a:ext>
            </a:extLst>
          </p:cNvPr>
          <p:cNvSpPr/>
          <p:nvPr/>
        </p:nvSpPr>
        <p:spPr>
          <a:xfrm>
            <a:off x="0" y="0"/>
            <a:ext cx="2462270" cy="1349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C47E313-82A6-445F-AF77-A16B15A264BB}"/>
              </a:ext>
            </a:extLst>
          </p:cNvPr>
          <p:cNvCxnSpPr>
            <a:endCxn id="16" idx="2"/>
          </p:cNvCxnSpPr>
          <p:nvPr/>
        </p:nvCxnSpPr>
        <p:spPr>
          <a:xfrm>
            <a:off x="8334855" y="6696829"/>
            <a:ext cx="3411833" cy="5191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EE4E3-13AC-455F-B8C2-34127A77C5D7}"/>
              </a:ext>
            </a:extLst>
          </p:cNvPr>
          <p:cNvSpPr/>
          <p:nvPr userDrawn="1"/>
        </p:nvSpPr>
        <p:spPr>
          <a:xfrm>
            <a:off x="0" y="0"/>
            <a:ext cx="2462270" cy="1349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A8F0F808-0885-4619-9DCC-4C929373ECA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463" y="319489"/>
            <a:ext cx="1875225" cy="45421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B7CC498-EC1A-4DA6-A900-643C1DA7D313}"/>
              </a:ext>
            </a:extLst>
          </p:cNvPr>
          <p:cNvCxnSpPr>
            <a:endCxn id="16" idx="2"/>
          </p:cNvCxnSpPr>
          <p:nvPr userDrawn="1"/>
        </p:nvCxnSpPr>
        <p:spPr>
          <a:xfrm>
            <a:off x="8334855" y="6696829"/>
            <a:ext cx="3411833" cy="5191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8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88" r:id="rId4"/>
    <p:sldLayoutId id="2147483671" r:id="rId5"/>
    <p:sldLayoutId id="2147483672" r:id="rId6"/>
    <p:sldLayoutId id="2147483689" r:id="rId7"/>
    <p:sldLayoutId id="2147483675" r:id="rId8"/>
    <p:sldLayoutId id="2147483686" r:id="rId9"/>
    <p:sldLayoutId id="2147483687" r:id="rId10"/>
    <p:sldLayoutId id="2147483679" r:id="rId11"/>
    <p:sldLayoutId id="2147483691" r:id="rId12"/>
    <p:sldLayoutId id="214748369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accent4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lang="en-US" sz="1800" b="0" kern="1200" dirty="0">
          <a:solidFill>
            <a:schemeClr val="accent5"/>
          </a:solidFill>
          <a:latin typeface="+mj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lang="en-US" sz="1600" b="1" kern="1200" dirty="0">
          <a:solidFill>
            <a:schemeClr val="tx1"/>
          </a:solidFill>
          <a:latin typeface="Palatino" pitchFamily="2" charset="77"/>
          <a:ea typeface="Palatino" pitchFamily="2" charset="77"/>
          <a:cs typeface="+mn-cs"/>
        </a:defRPr>
      </a:lvl2pPr>
      <a:lvl3pPr marL="400050" indent="-168275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11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46125" indent="-177800" algn="l" defTabSz="914400" rtl="0" eaLnBrk="1" latinLnBrk="0" hangingPunct="1">
        <a:lnSpc>
          <a:spcPct val="90000"/>
        </a:lnSpc>
        <a:spcBef>
          <a:spcPts val="500"/>
        </a:spcBef>
        <a:buFont typeface="Avenir Book" panose="02000503020000020003" pitchFamily="2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2675" indent="-1651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orient="horz" pos="2160">
          <p15:clr>
            <a:srgbClr val="F26B43"/>
          </p15:clr>
        </p15:guide>
        <p15:guide id="9" pos="3840">
          <p15:clr>
            <a:srgbClr val="F26B43"/>
          </p15:clr>
        </p15:guide>
        <p15:guide id="10" pos="360">
          <p15:clr>
            <a:srgbClr val="F26B43"/>
          </p15:clr>
        </p15:guide>
        <p15:guide id="11" orient="horz" pos="192">
          <p15:clr>
            <a:srgbClr val="F26B43"/>
          </p15:clr>
        </p15:guide>
        <p15:guide id="12" pos="7296">
          <p15:clr>
            <a:srgbClr val="F26B43"/>
          </p15:clr>
        </p15:guide>
        <p15:guide id="13" orient="horz" pos="864">
          <p15:clr>
            <a:srgbClr val="F26B43"/>
          </p15:clr>
        </p15:guide>
        <p15:guide id="1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6F3629-2526-7E48-4C47-531CCFE7D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649" y="1681151"/>
            <a:ext cx="4805185" cy="35345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0515B0-C421-4F44-8F98-B5C9747A4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44E9-31DD-C44E-A4DE-BFC7DC50F2E2}" type="slidenum">
              <a:rPr lang="en-US" smtClean="0"/>
              <a:t>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9F77E5-FEFD-5A4C-8F9D-4697CE27E839}"/>
              </a:ext>
            </a:extLst>
          </p:cNvPr>
          <p:cNvSpPr txBox="1">
            <a:spLocks/>
          </p:cNvSpPr>
          <p:nvPr/>
        </p:nvSpPr>
        <p:spPr>
          <a:xfrm>
            <a:off x="575632" y="319489"/>
            <a:ext cx="8992912" cy="5568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accent4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Outsourcing Overview – HR &amp; Payroll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B9A3000-164E-4E41-8940-E80605ACEE49}"/>
              </a:ext>
            </a:extLst>
          </p:cNvPr>
          <p:cNvSpPr txBox="1">
            <a:spLocks/>
          </p:cNvSpPr>
          <p:nvPr/>
        </p:nvSpPr>
        <p:spPr>
          <a:xfrm>
            <a:off x="732743" y="1194861"/>
            <a:ext cx="7734334" cy="18398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800" b="0" kern="1200" dirty="0">
                <a:solidFill>
                  <a:schemeClr val="accent5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1600" b="1" kern="12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400050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11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6125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venir Book" panose="02000503020000020003" pitchFamily="2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2675" indent="-165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Beyond traditional payroll, service models now encompass the entire employee lifecycle.</a:t>
            </a: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56C7FD-BB37-0140-A57A-AD420A49C423}"/>
              </a:ext>
            </a:extLst>
          </p:cNvPr>
          <p:cNvGrpSpPr/>
          <p:nvPr/>
        </p:nvGrpSpPr>
        <p:grpSpPr>
          <a:xfrm>
            <a:off x="693747" y="3422823"/>
            <a:ext cx="182880" cy="274320"/>
            <a:chOff x="451298" y="1367187"/>
            <a:chExt cx="230335" cy="32201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885F3E-6508-4743-A452-E0697CC92ED7}"/>
                </a:ext>
              </a:extLst>
            </p:cNvPr>
            <p:cNvSpPr/>
            <p:nvPr/>
          </p:nvSpPr>
          <p:spPr>
            <a:xfrm>
              <a:off x="547983" y="1461370"/>
              <a:ext cx="133650" cy="1336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A7A65A-97DB-4244-8376-DC4646130C3F}"/>
                </a:ext>
              </a:extLst>
            </p:cNvPr>
            <p:cNvSpPr/>
            <p:nvPr/>
          </p:nvSpPr>
          <p:spPr>
            <a:xfrm>
              <a:off x="451298" y="1595020"/>
              <a:ext cx="94985" cy="941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6672E18-3A73-CB4D-BBCD-87240EA840D6}"/>
                </a:ext>
              </a:extLst>
            </p:cNvPr>
            <p:cNvSpPr/>
            <p:nvPr/>
          </p:nvSpPr>
          <p:spPr>
            <a:xfrm>
              <a:off x="501769" y="1367187"/>
              <a:ext cx="51977" cy="9418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oogle Shape;46;p36">
            <a:extLst>
              <a:ext uri="{FF2B5EF4-FFF2-40B4-BE49-F238E27FC236}">
                <a16:creationId xmlns:a16="http://schemas.microsoft.com/office/drawing/2014/main" id="{CE20D778-19F0-F049-B17F-CACD2F701B6E}"/>
              </a:ext>
            </a:extLst>
          </p:cNvPr>
          <p:cNvGrpSpPr/>
          <p:nvPr/>
        </p:nvGrpSpPr>
        <p:grpSpPr>
          <a:xfrm>
            <a:off x="8794497" y="4411294"/>
            <a:ext cx="1133971" cy="1229990"/>
            <a:chOff x="10802436" y="1380782"/>
            <a:chExt cx="1133971" cy="1229990"/>
          </a:xfrm>
        </p:grpSpPr>
        <p:sp>
          <p:nvSpPr>
            <p:cNvPr id="17" name="Google Shape;47;p36">
              <a:extLst>
                <a:ext uri="{FF2B5EF4-FFF2-40B4-BE49-F238E27FC236}">
                  <a16:creationId xmlns:a16="http://schemas.microsoft.com/office/drawing/2014/main" id="{E7134D7B-76A1-0748-B283-B875630FC6F3}"/>
                </a:ext>
              </a:extLst>
            </p:cNvPr>
            <p:cNvSpPr/>
            <p:nvPr/>
          </p:nvSpPr>
          <p:spPr>
            <a:xfrm>
              <a:off x="11755924" y="1380782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48;p36">
              <a:extLst>
                <a:ext uri="{FF2B5EF4-FFF2-40B4-BE49-F238E27FC236}">
                  <a16:creationId xmlns:a16="http://schemas.microsoft.com/office/drawing/2014/main" id="{8810B14C-5609-F947-97C4-34CCB55A0388}"/>
                </a:ext>
              </a:extLst>
            </p:cNvPr>
            <p:cNvSpPr/>
            <p:nvPr/>
          </p:nvSpPr>
          <p:spPr>
            <a:xfrm>
              <a:off x="11755924" y="1845216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9;p36">
              <a:extLst>
                <a:ext uri="{FF2B5EF4-FFF2-40B4-BE49-F238E27FC236}">
                  <a16:creationId xmlns:a16="http://schemas.microsoft.com/office/drawing/2014/main" id="{F26E37B1-6D46-604D-9DB1-464B5DB33680}"/>
                </a:ext>
              </a:extLst>
            </p:cNvPr>
            <p:cNvSpPr/>
            <p:nvPr/>
          </p:nvSpPr>
          <p:spPr>
            <a:xfrm>
              <a:off x="11755924" y="2309651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50;p36">
              <a:extLst>
                <a:ext uri="{FF2B5EF4-FFF2-40B4-BE49-F238E27FC236}">
                  <a16:creationId xmlns:a16="http://schemas.microsoft.com/office/drawing/2014/main" id="{4EC824A1-CA25-1D4A-BD68-DC064F4C7F18}"/>
                </a:ext>
              </a:extLst>
            </p:cNvPr>
            <p:cNvSpPr/>
            <p:nvPr/>
          </p:nvSpPr>
          <p:spPr>
            <a:xfrm>
              <a:off x="11438263" y="1380782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51;p36">
              <a:extLst>
                <a:ext uri="{FF2B5EF4-FFF2-40B4-BE49-F238E27FC236}">
                  <a16:creationId xmlns:a16="http://schemas.microsoft.com/office/drawing/2014/main" id="{B9FD68C4-6A64-DE43-AF2C-21073E995E68}"/>
                </a:ext>
              </a:extLst>
            </p:cNvPr>
            <p:cNvSpPr/>
            <p:nvPr/>
          </p:nvSpPr>
          <p:spPr>
            <a:xfrm>
              <a:off x="11438263" y="1845216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52;p36">
              <a:extLst>
                <a:ext uri="{FF2B5EF4-FFF2-40B4-BE49-F238E27FC236}">
                  <a16:creationId xmlns:a16="http://schemas.microsoft.com/office/drawing/2014/main" id="{2E72E6D6-FCAD-F34A-8F85-80826A97F4D6}"/>
                </a:ext>
              </a:extLst>
            </p:cNvPr>
            <p:cNvSpPr/>
            <p:nvPr/>
          </p:nvSpPr>
          <p:spPr>
            <a:xfrm>
              <a:off x="11438263" y="2309651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53;p36">
              <a:extLst>
                <a:ext uri="{FF2B5EF4-FFF2-40B4-BE49-F238E27FC236}">
                  <a16:creationId xmlns:a16="http://schemas.microsoft.com/office/drawing/2014/main" id="{E6B0F9BB-D5FB-D740-8A91-211CEB7F0D82}"/>
                </a:ext>
              </a:extLst>
            </p:cNvPr>
            <p:cNvSpPr/>
            <p:nvPr/>
          </p:nvSpPr>
          <p:spPr>
            <a:xfrm>
              <a:off x="11120349" y="1380782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54;p36">
              <a:extLst>
                <a:ext uri="{FF2B5EF4-FFF2-40B4-BE49-F238E27FC236}">
                  <a16:creationId xmlns:a16="http://schemas.microsoft.com/office/drawing/2014/main" id="{48C462B0-0608-994D-AE6D-3C387837FE6A}"/>
                </a:ext>
              </a:extLst>
            </p:cNvPr>
            <p:cNvSpPr/>
            <p:nvPr/>
          </p:nvSpPr>
          <p:spPr>
            <a:xfrm>
              <a:off x="11120349" y="1845216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55;p36">
              <a:extLst>
                <a:ext uri="{FF2B5EF4-FFF2-40B4-BE49-F238E27FC236}">
                  <a16:creationId xmlns:a16="http://schemas.microsoft.com/office/drawing/2014/main" id="{CF26A0E1-3745-6D45-985E-A9713E530267}"/>
                </a:ext>
              </a:extLst>
            </p:cNvPr>
            <p:cNvSpPr/>
            <p:nvPr/>
          </p:nvSpPr>
          <p:spPr>
            <a:xfrm>
              <a:off x="11120349" y="2309651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56;p36">
              <a:extLst>
                <a:ext uri="{FF2B5EF4-FFF2-40B4-BE49-F238E27FC236}">
                  <a16:creationId xmlns:a16="http://schemas.microsoft.com/office/drawing/2014/main" id="{93C41786-8FAF-B24A-A461-5647269539DE}"/>
                </a:ext>
              </a:extLst>
            </p:cNvPr>
            <p:cNvSpPr/>
            <p:nvPr/>
          </p:nvSpPr>
          <p:spPr>
            <a:xfrm>
              <a:off x="10802436" y="1380782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57;p36">
              <a:extLst>
                <a:ext uri="{FF2B5EF4-FFF2-40B4-BE49-F238E27FC236}">
                  <a16:creationId xmlns:a16="http://schemas.microsoft.com/office/drawing/2014/main" id="{559FD26B-6C88-AD42-A49A-29F1B390DD11}"/>
                </a:ext>
              </a:extLst>
            </p:cNvPr>
            <p:cNvSpPr/>
            <p:nvPr/>
          </p:nvSpPr>
          <p:spPr>
            <a:xfrm>
              <a:off x="10802436" y="1845216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58;p36">
              <a:extLst>
                <a:ext uri="{FF2B5EF4-FFF2-40B4-BE49-F238E27FC236}">
                  <a16:creationId xmlns:a16="http://schemas.microsoft.com/office/drawing/2014/main" id="{73B8D196-31FF-DC48-A057-561101978809}"/>
                </a:ext>
              </a:extLst>
            </p:cNvPr>
            <p:cNvSpPr/>
            <p:nvPr/>
          </p:nvSpPr>
          <p:spPr>
            <a:xfrm>
              <a:off x="10802436" y="2309651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46;p36">
            <a:extLst>
              <a:ext uri="{FF2B5EF4-FFF2-40B4-BE49-F238E27FC236}">
                <a16:creationId xmlns:a16="http://schemas.microsoft.com/office/drawing/2014/main" id="{ADC40839-B92E-4F4D-923F-349D2FF4697C}"/>
              </a:ext>
            </a:extLst>
          </p:cNvPr>
          <p:cNvGrpSpPr/>
          <p:nvPr/>
        </p:nvGrpSpPr>
        <p:grpSpPr>
          <a:xfrm>
            <a:off x="10100361" y="5366705"/>
            <a:ext cx="1133971" cy="1229990"/>
            <a:chOff x="10802436" y="1380782"/>
            <a:chExt cx="1133971" cy="1229990"/>
          </a:xfrm>
        </p:grpSpPr>
        <p:sp>
          <p:nvSpPr>
            <p:cNvPr id="31" name="Google Shape;47;p36">
              <a:extLst>
                <a:ext uri="{FF2B5EF4-FFF2-40B4-BE49-F238E27FC236}">
                  <a16:creationId xmlns:a16="http://schemas.microsoft.com/office/drawing/2014/main" id="{0FC743D6-4315-114E-8F82-68CACF3B21DE}"/>
                </a:ext>
              </a:extLst>
            </p:cNvPr>
            <p:cNvSpPr/>
            <p:nvPr/>
          </p:nvSpPr>
          <p:spPr>
            <a:xfrm>
              <a:off x="11755924" y="1380782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48;p36">
              <a:extLst>
                <a:ext uri="{FF2B5EF4-FFF2-40B4-BE49-F238E27FC236}">
                  <a16:creationId xmlns:a16="http://schemas.microsoft.com/office/drawing/2014/main" id="{99515833-1524-654F-8064-B2F40A560073}"/>
                </a:ext>
              </a:extLst>
            </p:cNvPr>
            <p:cNvSpPr/>
            <p:nvPr/>
          </p:nvSpPr>
          <p:spPr>
            <a:xfrm>
              <a:off x="11755924" y="1845216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49;p36">
              <a:extLst>
                <a:ext uri="{FF2B5EF4-FFF2-40B4-BE49-F238E27FC236}">
                  <a16:creationId xmlns:a16="http://schemas.microsoft.com/office/drawing/2014/main" id="{F1100715-5DE9-2546-BDD6-DFA06D223540}"/>
                </a:ext>
              </a:extLst>
            </p:cNvPr>
            <p:cNvSpPr/>
            <p:nvPr/>
          </p:nvSpPr>
          <p:spPr>
            <a:xfrm>
              <a:off x="11755924" y="2309651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50;p36">
              <a:extLst>
                <a:ext uri="{FF2B5EF4-FFF2-40B4-BE49-F238E27FC236}">
                  <a16:creationId xmlns:a16="http://schemas.microsoft.com/office/drawing/2014/main" id="{C2658929-5207-124E-A326-5E4B46F6D56F}"/>
                </a:ext>
              </a:extLst>
            </p:cNvPr>
            <p:cNvSpPr/>
            <p:nvPr/>
          </p:nvSpPr>
          <p:spPr>
            <a:xfrm>
              <a:off x="11438263" y="1380782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1;p36">
              <a:extLst>
                <a:ext uri="{FF2B5EF4-FFF2-40B4-BE49-F238E27FC236}">
                  <a16:creationId xmlns:a16="http://schemas.microsoft.com/office/drawing/2014/main" id="{B1B82C53-0BAF-984B-BCD7-2EABD3F45E9D}"/>
                </a:ext>
              </a:extLst>
            </p:cNvPr>
            <p:cNvSpPr/>
            <p:nvPr/>
          </p:nvSpPr>
          <p:spPr>
            <a:xfrm>
              <a:off x="11438263" y="1845216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52;p36">
              <a:extLst>
                <a:ext uri="{FF2B5EF4-FFF2-40B4-BE49-F238E27FC236}">
                  <a16:creationId xmlns:a16="http://schemas.microsoft.com/office/drawing/2014/main" id="{A0B3EC83-039D-D44D-80C5-D836795786C8}"/>
                </a:ext>
              </a:extLst>
            </p:cNvPr>
            <p:cNvSpPr/>
            <p:nvPr/>
          </p:nvSpPr>
          <p:spPr>
            <a:xfrm>
              <a:off x="11438263" y="2309651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53;p36">
              <a:extLst>
                <a:ext uri="{FF2B5EF4-FFF2-40B4-BE49-F238E27FC236}">
                  <a16:creationId xmlns:a16="http://schemas.microsoft.com/office/drawing/2014/main" id="{9417BBEE-F725-A247-A84B-FCC65828104F}"/>
                </a:ext>
              </a:extLst>
            </p:cNvPr>
            <p:cNvSpPr/>
            <p:nvPr/>
          </p:nvSpPr>
          <p:spPr>
            <a:xfrm>
              <a:off x="11120349" y="1380782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54;p36">
              <a:extLst>
                <a:ext uri="{FF2B5EF4-FFF2-40B4-BE49-F238E27FC236}">
                  <a16:creationId xmlns:a16="http://schemas.microsoft.com/office/drawing/2014/main" id="{463A1C6A-FC62-2F4B-80B1-608E4AE6CF48}"/>
                </a:ext>
              </a:extLst>
            </p:cNvPr>
            <p:cNvSpPr/>
            <p:nvPr/>
          </p:nvSpPr>
          <p:spPr>
            <a:xfrm>
              <a:off x="11120349" y="1845216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55;p36">
              <a:extLst>
                <a:ext uri="{FF2B5EF4-FFF2-40B4-BE49-F238E27FC236}">
                  <a16:creationId xmlns:a16="http://schemas.microsoft.com/office/drawing/2014/main" id="{7F080B59-1227-E745-8D09-90D654E67E2E}"/>
                </a:ext>
              </a:extLst>
            </p:cNvPr>
            <p:cNvSpPr/>
            <p:nvPr/>
          </p:nvSpPr>
          <p:spPr>
            <a:xfrm>
              <a:off x="11120349" y="2309651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56;p36">
              <a:extLst>
                <a:ext uri="{FF2B5EF4-FFF2-40B4-BE49-F238E27FC236}">
                  <a16:creationId xmlns:a16="http://schemas.microsoft.com/office/drawing/2014/main" id="{DFAD6703-8D8B-C545-AAE1-9C99B203DC58}"/>
                </a:ext>
              </a:extLst>
            </p:cNvPr>
            <p:cNvSpPr/>
            <p:nvPr/>
          </p:nvSpPr>
          <p:spPr>
            <a:xfrm>
              <a:off x="10802436" y="1380782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57;p36">
              <a:extLst>
                <a:ext uri="{FF2B5EF4-FFF2-40B4-BE49-F238E27FC236}">
                  <a16:creationId xmlns:a16="http://schemas.microsoft.com/office/drawing/2014/main" id="{97C13D82-756F-1445-8CFF-773861477FAA}"/>
                </a:ext>
              </a:extLst>
            </p:cNvPr>
            <p:cNvSpPr/>
            <p:nvPr/>
          </p:nvSpPr>
          <p:spPr>
            <a:xfrm>
              <a:off x="10802436" y="1845216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58;p36">
              <a:extLst>
                <a:ext uri="{FF2B5EF4-FFF2-40B4-BE49-F238E27FC236}">
                  <a16:creationId xmlns:a16="http://schemas.microsoft.com/office/drawing/2014/main" id="{7B4C897C-2967-0B41-A91E-D09AC52022E6}"/>
                </a:ext>
              </a:extLst>
            </p:cNvPr>
            <p:cNvSpPr/>
            <p:nvPr/>
          </p:nvSpPr>
          <p:spPr>
            <a:xfrm>
              <a:off x="10802436" y="2309651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43" name="Google Shape;384;p13">
            <a:extLst>
              <a:ext uri="{FF2B5EF4-FFF2-40B4-BE49-F238E27FC236}">
                <a16:creationId xmlns:a16="http://schemas.microsoft.com/office/drawing/2014/main" id="{A3739F55-3188-C055-68DD-344A747CE0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6483734"/>
              </p:ext>
            </p:extLst>
          </p:nvPr>
        </p:nvGraphicFramePr>
        <p:xfrm>
          <a:off x="965359" y="3130025"/>
          <a:ext cx="6441094" cy="21945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44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Payroll &amp; Compliance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0550" marR="140550" marT="1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PEO (Professional Employer Organization)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0550" marR="140550" marT="1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alpha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ASO (Administrative Services Organization)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0550" marR="140550" marT="1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4" name="Group 43">
            <a:extLst>
              <a:ext uri="{FF2B5EF4-FFF2-40B4-BE49-F238E27FC236}">
                <a16:creationId xmlns:a16="http://schemas.microsoft.com/office/drawing/2014/main" id="{3A564E6F-A0F7-DD8E-F887-45D4B1EC5CCF}"/>
              </a:ext>
            </a:extLst>
          </p:cNvPr>
          <p:cNvGrpSpPr/>
          <p:nvPr/>
        </p:nvGrpSpPr>
        <p:grpSpPr>
          <a:xfrm>
            <a:off x="693747" y="4090145"/>
            <a:ext cx="182880" cy="274320"/>
            <a:chOff x="451298" y="1367187"/>
            <a:chExt cx="230335" cy="32201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3C8EFB1-7BCA-F30E-604B-9EDD81517E48}"/>
                </a:ext>
              </a:extLst>
            </p:cNvPr>
            <p:cNvSpPr/>
            <p:nvPr/>
          </p:nvSpPr>
          <p:spPr>
            <a:xfrm>
              <a:off x="547983" y="1461370"/>
              <a:ext cx="133650" cy="1336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C3AC169-5841-4C32-61D5-2A9A64832E3F}"/>
                </a:ext>
              </a:extLst>
            </p:cNvPr>
            <p:cNvSpPr/>
            <p:nvPr/>
          </p:nvSpPr>
          <p:spPr>
            <a:xfrm>
              <a:off x="451298" y="1595020"/>
              <a:ext cx="94985" cy="941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73E047B-B423-BB90-AD8E-BA98384C9B80}"/>
                </a:ext>
              </a:extLst>
            </p:cNvPr>
            <p:cNvSpPr/>
            <p:nvPr/>
          </p:nvSpPr>
          <p:spPr>
            <a:xfrm>
              <a:off x="501769" y="1367187"/>
              <a:ext cx="51977" cy="9418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E36605C-D029-A02B-9A3E-23A6D79A6FD2}"/>
              </a:ext>
            </a:extLst>
          </p:cNvPr>
          <p:cNvGrpSpPr/>
          <p:nvPr/>
        </p:nvGrpSpPr>
        <p:grpSpPr>
          <a:xfrm>
            <a:off x="698056" y="4875728"/>
            <a:ext cx="182880" cy="274320"/>
            <a:chOff x="451298" y="1367187"/>
            <a:chExt cx="230335" cy="32201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DDFF349-AD3B-97C0-CF57-C650E7CFE12E}"/>
                </a:ext>
              </a:extLst>
            </p:cNvPr>
            <p:cNvSpPr/>
            <p:nvPr/>
          </p:nvSpPr>
          <p:spPr>
            <a:xfrm>
              <a:off x="547983" y="1461370"/>
              <a:ext cx="133650" cy="1336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8820456-2D99-0EBE-05DE-4CC2D671BB39}"/>
                </a:ext>
              </a:extLst>
            </p:cNvPr>
            <p:cNvSpPr/>
            <p:nvPr/>
          </p:nvSpPr>
          <p:spPr>
            <a:xfrm>
              <a:off x="451298" y="1595020"/>
              <a:ext cx="94985" cy="941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DCBD000-166E-0279-B052-EA87B9F67B47}"/>
                </a:ext>
              </a:extLst>
            </p:cNvPr>
            <p:cNvSpPr/>
            <p:nvPr/>
          </p:nvSpPr>
          <p:spPr>
            <a:xfrm>
              <a:off x="501769" y="1367187"/>
              <a:ext cx="51977" cy="9418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257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5CB5-4F93-2E4D-94B0-FCD6C7BEB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Trend Towards Outsourcing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F5CA28-AC63-4944-AEF8-727C06EE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02416-F046-4FA2-8B60-73AD606F27B1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0B700EA-C995-AF41-BDDA-58C49DA3249F}"/>
              </a:ext>
            </a:extLst>
          </p:cNvPr>
          <p:cNvSpPr txBox="1">
            <a:spLocks/>
          </p:cNvSpPr>
          <p:nvPr/>
        </p:nvSpPr>
        <p:spPr>
          <a:xfrm>
            <a:off x="304801" y="1236293"/>
            <a:ext cx="11252200" cy="1056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800" b="0" kern="1200" dirty="0">
                <a:solidFill>
                  <a:schemeClr val="accent5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1600" b="1" kern="12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400050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11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6125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venir Book" panose="02000503020000020003" pitchFamily="2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2675" indent="-165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ea typeface="Palatino" pitchFamily="2" charset="77"/>
              </a:rPr>
              <a:t>As businesses seek stability and scalability, outsourcing has become a much more widely adopted practice.</a:t>
            </a:r>
          </a:p>
        </p:txBody>
      </p:sp>
      <p:graphicFrame>
        <p:nvGraphicFramePr>
          <p:cNvPr id="9" name="Google Shape;384;p13">
            <a:extLst>
              <a:ext uri="{FF2B5EF4-FFF2-40B4-BE49-F238E27FC236}">
                <a16:creationId xmlns:a16="http://schemas.microsoft.com/office/drawing/2014/main" id="{6060B79E-A5F7-B59A-F7D1-C94137EF24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6066836"/>
              </p:ext>
            </p:extLst>
          </p:nvPr>
        </p:nvGraphicFramePr>
        <p:xfrm>
          <a:off x="473993" y="2981739"/>
          <a:ext cx="3844599" cy="15544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44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3877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2012: Market Size = </a:t>
                      </a: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$4.3 Billion</a:t>
                      </a:r>
                    </a:p>
                  </a:txBody>
                  <a:tcPr marL="140550" marR="140550" marT="1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514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2020: Market Size = </a:t>
                      </a: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$37.9 Billion</a:t>
                      </a:r>
                    </a:p>
                  </a:txBody>
                  <a:tcPr marL="140550" marR="140550" marT="1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alpha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089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 (projected): Market Size = </a:t>
                      </a: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$53.4 Billion</a:t>
                      </a:r>
                    </a:p>
                  </a:txBody>
                  <a:tcPr marL="140550" marR="140550" marT="1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Google Shape;384;p13">
            <a:extLst>
              <a:ext uri="{FF2B5EF4-FFF2-40B4-BE49-F238E27FC236}">
                <a16:creationId xmlns:a16="http://schemas.microsoft.com/office/drawing/2014/main" id="{03A63122-E8F6-0D70-69BA-E0F674EF6A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2378540"/>
              </p:ext>
            </p:extLst>
          </p:nvPr>
        </p:nvGraphicFramePr>
        <p:xfrm>
          <a:off x="4534950" y="2981738"/>
          <a:ext cx="4012705" cy="15544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12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3877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2016: Market Size = </a:t>
                      </a: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$23</a:t>
                      </a: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Billion</a:t>
                      </a:r>
                    </a:p>
                  </a:txBody>
                  <a:tcPr marL="140550" marR="140550" marT="1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514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2020: Market Size = </a:t>
                      </a: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$52.4 Billion</a:t>
                      </a:r>
                    </a:p>
                  </a:txBody>
                  <a:tcPr marL="140550" marR="140550" marT="1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alpha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089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2029 (projected): Market Size = </a:t>
                      </a: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$140.2 Billion</a:t>
                      </a:r>
                    </a:p>
                  </a:txBody>
                  <a:tcPr marL="140550" marR="140550" marT="1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BCA64C8-C66E-967A-8625-1451D2C679D7}"/>
              </a:ext>
            </a:extLst>
          </p:cNvPr>
          <p:cNvSpPr txBox="1">
            <a:spLocks/>
          </p:cNvSpPr>
          <p:nvPr/>
        </p:nvSpPr>
        <p:spPr>
          <a:xfrm>
            <a:off x="1424609" y="2581391"/>
            <a:ext cx="2219738" cy="5726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800" b="0" kern="1200" dirty="0">
                <a:solidFill>
                  <a:schemeClr val="accent5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1600" b="1" kern="12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400050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11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6125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venir Book" panose="02000503020000020003" pitchFamily="2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2675" indent="-165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u="sng" dirty="0">
                <a:ea typeface="Palatino" pitchFamily="2" charset="77"/>
              </a:rPr>
              <a:t>Accounting*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BBB0E5F-0FBE-8CA6-0BBA-E4877F34D52B}"/>
              </a:ext>
            </a:extLst>
          </p:cNvPr>
          <p:cNvSpPr txBox="1">
            <a:spLocks/>
          </p:cNvSpPr>
          <p:nvPr/>
        </p:nvSpPr>
        <p:spPr>
          <a:xfrm>
            <a:off x="5518752" y="2574767"/>
            <a:ext cx="2478375" cy="5726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800" b="0" kern="1200" dirty="0">
                <a:solidFill>
                  <a:schemeClr val="accent5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1600" b="1" kern="12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400050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11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6125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venir Book" panose="02000503020000020003" pitchFamily="2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2675" indent="-165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u="sng" dirty="0">
                <a:ea typeface="Palatino" pitchFamily="2" charset="77"/>
              </a:rPr>
              <a:t>HR &amp; Payroll**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3D96116-A9D6-D51D-A1A0-FD15DF19D897}"/>
              </a:ext>
            </a:extLst>
          </p:cNvPr>
          <p:cNvSpPr txBox="1">
            <a:spLocks/>
          </p:cNvSpPr>
          <p:nvPr/>
        </p:nvSpPr>
        <p:spPr>
          <a:xfrm>
            <a:off x="298177" y="5028998"/>
            <a:ext cx="7957929" cy="1056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800" b="0" kern="1200" dirty="0">
                <a:solidFill>
                  <a:schemeClr val="accent5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1600" b="1" kern="12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400050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11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6125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venir Book" panose="02000503020000020003" pitchFamily="2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2675" indent="-165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ea typeface="Palatino" pitchFamily="2" charset="77"/>
              </a:rPr>
              <a:t>Both industries have experienced, and are projecting, a 10%+ compound annual growth rate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389B938-0152-6F6C-EC0A-C4F848C44D03}"/>
              </a:ext>
            </a:extLst>
          </p:cNvPr>
          <p:cNvSpPr txBox="1">
            <a:spLocks/>
          </p:cNvSpPr>
          <p:nvPr/>
        </p:nvSpPr>
        <p:spPr>
          <a:xfrm>
            <a:off x="8560413" y="6466251"/>
            <a:ext cx="3781722" cy="4147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800" b="0" kern="1200" dirty="0">
                <a:solidFill>
                  <a:schemeClr val="accent5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1600" b="1" kern="12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400050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11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6125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venir Book" panose="02000503020000020003" pitchFamily="2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2675" indent="-165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800" dirty="0">
                <a:latin typeface="+mn-lt"/>
                <a:ea typeface="Palatino" pitchFamily="2" charset="77"/>
              </a:rPr>
              <a:t>**PEO industry only; GPB Capital, Straits Research</a:t>
            </a:r>
          </a:p>
        </p:txBody>
      </p:sp>
      <p:pic>
        <p:nvPicPr>
          <p:cNvPr id="17" name="Picture 16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5DBF8781-A74F-A03D-2CFA-5A6096D54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841" y="3176681"/>
            <a:ext cx="3607968" cy="3196321"/>
          </a:xfrm>
          <a:prstGeom prst="rect">
            <a:avLst/>
          </a:prstGeom>
        </p:spPr>
      </p:pic>
      <p:grpSp>
        <p:nvGrpSpPr>
          <p:cNvPr id="18" name="Google Shape;46;p36">
            <a:extLst>
              <a:ext uri="{FF2B5EF4-FFF2-40B4-BE49-F238E27FC236}">
                <a16:creationId xmlns:a16="http://schemas.microsoft.com/office/drawing/2014/main" id="{33866AC0-3632-147A-7223-4D0AE4017C20}"/>
              </a:ext>
            </a:extLst>
          </p:cNvPr>
          <p:cNvGrpSpPr/>
          <p:nvPr/>
        </p:nvGrpSpPr>
        <p:grpSpPr>
          <a:xfrm>
            <a:off x="10653523" y="5506721"/>
            <a:ext cx="885511" cy="919419"/>
            <a:chOff x="10802436" y="1380782"/>
            <a:chExt cx="1133971" cy="1229990"/>
          </a:xfrm>
        </p:grpSpPr>
        <p:sp>
          <p:nvSpPr>
            <p:cNvPr id="19" name="Google Shape;47;p36">
              <a:extLst>
                <a:ext uri="{FF2B5EF4-FFF2-40B4-BE49-F238E27FC236}">
                  <a16:creationId xmlns:a16="http://schemas.microsoft.com/office/drawing/2014/main" id="{358AF786-7794-F702-EB71-07EAEE5A21DA}"/>
                </a:ext>
              </a:extLst>
            </p:cNvPr>
            <p:cNvSpPr/>
            <p:nvPr/>
          </p:nvSpPr>
          <p:spPr>
            <a:xfrm>
              <a:off x="11755924" y="1380782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8;p36">
              <a:extLst>
                <a:ext uri="{FF2B5EF4-FFF2-40B4-BE49-F238E27FC236}">
                  <a16:creationId xmlns:a16="http://schemas.microsoft.com/office/drawing/2014/main" id="{14A9E86F-0C74-4AC7-78F8-B6D10B169ED1}"/>
                </a:ext>
              </a:extLst>
            </p:cNvPr>
            <p:cNvSpPr/>
            <p:nvPr/>
          </p:nvSpPr>
          <p:spPr>
            <a:xfrm>
              <a:off x="11755924" y="1845216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9;p36">
              <a:extLst>
                <a:ext uri="{FF2B5EF4-FFF2-40B4-BE49-F238E27FC236}">
                  <a16:creationId xmlns:a16="http://schemas.microsoft.com/office/drawing/2014/main" id="{195460CC-75C0-6899-7409-CF17F04C6390}"/>
                </a:ext>
              </a:extLst>
            </p:cNvPr>
            <p:cNvSpPr/>
            <p:nvPr/>
          </p:nvSpPr>
          <p:spPr>
            <a:xfrm>
              <a:off x="11755924" y="2309651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50;p36">
              <a:extLst>
                <a:ext uri="{FF2B5EF4-FFF2-40B4-BE49-F238E27FC236}">
                  <a16:creationId xmlns:a16="http://schemas.microsoft.com/office/drawing/2014/main" id="{3B2FD4B6-0326-0110-89B5-F17AECEA93AD}"/>
                </a:ext>
              </a:extLst>
            </p:cNvPr>
            <p:cNvSpPr/>
            <p:nvPr/>
          </p:nvSpPr>
          <p:spPr>
            <a:xfrm>
              <a:off x="11438263" y="1380782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51;p36">
              <a:extLst>
                <a:ext uri="{FF2B5EF4-FFF2-40B4-BE49-F238E27FC236}">
                  <a16:creationId xmlns:a16="http://schemas.microsoft.com/office/drawing/2014/main" id="{3E89DBF1-2BE9-BDC3-DE69-1475D83550DF}"/>
                </a:ext>
              </a:extLst>
            </p:cNvPr>
            <p:cNvSpPr/>
            <p:nvPr/>
          </p:nvSpPr>
          <p:spPr>
            <a:xfrm>
              <a:off x="11438263" y="1845216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52;p36">
              <a:extLst>
                <a:ext uri="{FF2B5EF4-FFF2-40B4-BE49-F238E27FC236}">
                  <a16:creationId xmlns:a16="http://schemas.microsoft.com/office/drawing/2014/main" id="{04F0A06D-D93D-27C2-AEF2-3EB6DCB4AC86}"/>
                </a:ext>
              </a:extLst>
            </p:cNvPr>
            <p:cNvSpPr/>
            <p:nvPr/>
          </p:nvSpPr>
          <p:spPr>
            <a:xfrm>
              <a:off x="11438263" y="2309651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53;p36">
              <a:extLst>
                <a:ext uri="{FF2B5EF4-FFF2-40B4-BE49-F238E27FC236}">
                  <a16:creationId xmlns:a16="http://schemas.microsoft.com/office/drawing/2014/main" id="{8A031223-53A0-C559-9D30-B6B07A867EBB}"/>
                </a:ext>
              </a:extLst>
            </p:cNvPr>
            <p:cNvSpPr/>
            <p:nvPr/>
          </p:nvSpPr>
          <p:spPr>
            <a:xfrm>
              <a:off x="11120349" y="1380782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54;p36">
              <a:extLst>
                <a:ext uri="{FF2B5EF4-FFF2-40B4-BE49-F238E27FC236}">
                  <a16:creationId xmlns:a16="http://schemas.microsoft.com/office/drawing/2014/main" id="{9E3ACA8B-1980-E5AA-3B19-440D01B03BA6}"/>
                </a:ext>
              </a:extLst>
            </p:cNvPr>
            <p:cNvSpPr/>
            <p:nvPr/>
          </p:nvSpPr>
          <p:spPr>
            <a:xfrm>
              <a:off x="11120349" y="1845216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55;p36">
              <a:extLst>
                <a:ext uri="{FF2B5EF4-FFF2-40B4-BE49-F238E27FC236}">
                  <a16:creationId xmlns:a16="http://schemas.microsoft.com/office/drawing/2014/main" id="{7A7F3D84-C7F2-5FB7-3E4F-019426BF5768}"/>
                </a:ext>
              </a:extLst>
            </p:cNvPr>
            <p:cNvSpPr/>
            <p:nvPr/>
          </p:nvSpPr>
          <p:spPr>
            <a:xfrm>
              <a:off x="11120349" y="2309651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56;p36">
              <a:extLst>
                <a:ext uri="{FF2B5EF4-FFF2-40B4-BE49-F238E27FC236}">
                  <a16:creationId xmlns:a16="http://schemas.microsoft.com/office/drawing/2014/main" id="{9EC4C9A2-702A-4DF3-5437-1027D081B687}"/>
                </a:ext>
              </a:extLst>
            </p:cNvPr>
            <p:cNvSpPr/>
            <p:nvPr/>
          </p:nvSpPr>
          <p:spPr>
            <a:xfrm>
              <a:off x="10802436" y="1380782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7;p36">
              <a:extLst>
                <a:ext uri="{FF2B5EF4-FFF2-40B4-BE49-F238E27FC236}">
                  <a16:creationId xmlns:a16="http://schemas.microsoft.com/office/drawing/2014/main" id="{014F72AC-6E71-4476-8FF4-188E2B5D84B5}"/>
                </a:ext>
              </a:extLst>
            </p:cNvPr>
            <p:cNvSpPr/>
            <p:nvPr/>
          </p:nvSpPr>
          <p:spPr>
            <a:xfrm>
              <a:off x="10802436" y="1845216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8;p36">
              <a:extLst>
                <a:ext uri="{FF2B5EF4-FFF2-40B4-BE49-F238E27FC236}">
                  <a16:creationId xmlns:a16="http://schemas.microsoft.com/office/drawing/2014/main" id="{A2AB6332-EE30-6285-4CE4-409723505186}"/>
                </a:ext>
              </a:extLst>
            </p:cNvPr>
            <p:cNvSpPr/>
            <p:nvPr/>
          </p:nvSpPr>
          <p:spPr>
            <a:xfrm>
              <a:off x="10802436" y="2309651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46;p36">
            <a:extLst>
              <a:ext uri="{FF2B5EF4-FFF2-40B4-BE49-F238E27FC236}">
                <a16:creationId xmlns:a16="http://schemas.microsoft.com/office/drawing/2014/main" id="{CD6E5142-AA85-33B2-66FD-8DCEA40086E5}"/>
              </a:ext>
            </a:extLst>
          </p:cNvPr>
          <p:cNvGrpSpPr/>
          <p:nvPr/>
        </p:nvGrpSpPr>
        <p:grpSpPr>
          <a:xfrm>
            <a:off x="11624645" y="5506721"/>
            <a:ext cx="885511" cy="919419"/>
            <a:chOff x="10802436" y="1380782"/>
            <a:chExt cx="1133971" cy="1229990"/>
          </a:xfrm>
        </p:grpSpPr>
        <p:sp>
          <p:nvSpPr>
            <p:cNvPr id="32" name="Google Shape;47;p36">
              <a:extLst>
                <a:ext uri="{FF2B5EF4-FFF2-40B4-BE49-F238E27FC236}">
                  <a16:creationId xmlns:a16="http://schemas.microsoft.com/office/drawing/2014/main" id="{7F4A022B-C86E-2C39-832A-87ADAF5A3523}"/>
                </a:ext>
              </a:extLst>
            </p:cNvPr>
            <p:cNvSpPr/>
            <p:nvPr/>
          </p:nvSpPr>
          <p:spPr>
            <a:xfrm>
              <a:off x="11755924" y="1380782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48;p36">
              <a:extLst>
                <a:ext uri="{FF2B5EF4-FFF2-40B4-BE49-F238E27FC236}">
                  <a16:creationId xmlns:a16="http://schemas.microsoft.com/office/drawing/2014/main" id="{20AFFC2E-15E9-614C-25E7-8F775A6DE94D}"/>
                </a:ext>
              </a:extLst>
            </p:cNvPr>
            <p:cNvSpPr/>
            <p:nvPr/>
          </p:nvSpPr>
          <p:spPr>
            <a:xfrm>
              <a:off x="11755924" y="1845216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49;p36">
              <a:extLst>
                <a:ext uri="{FF2B5EF4-FFF2-40B4-BE49-F238E27FC236}">
                  <a16:creationId xmlns:a16="http://schemas.microsoft.com/office/drawing/2014/main" id="{F0E00190-2173-483C-6B36-8B41AC8EE0E2}"/>
                </a:ext>
              </a:extLst>
            </p:cNvPr>
            <p:cNvSpPr/>
            <p:nvPr/>
          </p:nvSpPr>
          <p:spPr>
            <a:xfrm>
              <a:off x="11755924" y="2309651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0;p36">
              <a:extLst>
                <a:ext uri="{FF2B5EF4-FFF2-40B4-BE49-F238E27FC236}">
                  <a16:creationId xmlns:a16="http://schemas.microsoft.com/office/drawing/2014/main" id="{4DD4AC0D-C6AF-1317-1FB9-C787D808B1BA}"/>
                </a:ext>
              </a:extLst>
            </p:cNvPr>
            <p:cNvSpPr/>
            <p:nvPr/>
          </p:nvSpPr>
          <p:spPr>
            <a:xfrm>
              <a:off x="11438263" y="1380782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51;p36">
              <a:extLst>
                <a:ext uri="{FF2B5EF4-FFF2-40B4-BE49-F238E27FC236}">
                  <a16:creationId xmlns:a16="http://schemas.microsoft.com/office/drawing/2014/main" id="{1F92151F-A825-4DEA-5222-B6324AF98A47}"/>
                </a:ext>
              </a:extLst>
            </p:cNvPr>
            <p:cNvSpPr/>
            <p:nvPr/>
          </p:nvSpPr>
          <p:spPr>
            <a:xfrm>
              <a:off x="11438263" y="1845216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52;p36">
              <a:extLst>
                <a:ext uri="{FF2B5EF4-FFF2-40B4-BE49-F238E27FC236}">
                  <a16:creationId xmlns:a16="http://schemas.microsoft.com/office/drawing/2014/main" id="{6B551FCC-E62E-F9D7-E4B2-78EE39DC5CB3}"/>
                </a:ext>
              </a:extLst>
            </p:cNvPr>
            <p:cNvSpPr/>
            <p:nvPr/>
          </p:nvSpPr>
          <p:spPr>
            <a:xfrm>
              <a:off x="11438263" y="2309651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53;p36">
              <a:extLst>
                <a:ext uri="{FF2B5EF4-FFF2-40B4-BE49-F238E27FC236}">
                  <a16:creationId xmlns:a16="http://schemas.microsoft.com/office/drawing/2014/main" id="{9A7387CE-100B-FE81-15AC-8F1AD3A41AB9}"/>
                </a:ext>
              </a:extLst>
            </p:cNvPr>
            <p:cNvSpPr/>
            <p:nvPr/>
          </p:nvSpPr>
          <p:spPr>
            <a:xfrm>
              <a:off x="11120349" y="1380782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54;p36">
              <a:extLst>
                <a:ext uri="{FF2B5EF4-FFF2-40B4-BE49-F238E27FC236}">
                  <a16:creationId xmlns:a16="http://schemas.microsoft.com/office/drawing/2014/main" id="{CD7DCCA0-8DB3-64BE-5E25-EDE1A8F0DF18}"/>
                </a:ext>
              </a:extLst>
            </p:cNvPr>
            <p:cNvSpPr/>
            <p:nvPr/>
          </p:nvSpPr>
          <p:spPr>
            <a:xfrm>
              <a:off x="11120349" y="1845216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55;p36">
              <a:extLst>
                <a:ext uri="{FF2B5EF4-FFF2-40B4-BE49-F238E27FC236}">
                  <a16:creationId xmlns:a16="http://schemas.microsoft.com/office/drawing/2014/main" id="{5C8C59EB-DBC5-48FF-1986-66F4CBBD2251}"/>
                </a:ext>
              </a:extLst>
            </p:cNvPr>
            <p:cNvSpPr/>
            <p:nvPr/>
          </p:nvSpPr>
          <p:spPr>
            <a:xfrm>
              <a:off x="11120349" y="2309651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56;p36">
              <a:extLst>
                <a:ext uri="{FF2B5EF4-FFF2-40B4-BE49-F238E27FC236}">
                  <a16:creationId xmlns:a16="http://schemas.microsoft.com/office/drawing/2014/main" id="{6B83399D-66B7-EFA9-8B52-A5514ACC1C68}"/>
                </a:ext>
              </a:extLst>
            </p:cNvPr>
            <p:cNvSpPr/>
            <p:nvPr/>
          </p:nvSpPr>
          <p:spPr>
            <a:xfrm>
              <a:off x="10802436" y="1380782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57;p36">
              <a:extLst>
                <a:ext uri="{FF2B5EF4-FFF2-40B4-BE49-F238E27FC236}">
                  <a16:creationId xmlns:a16="http://schemas.microsoft.com/office/drawing/2014/main" id="{10315088-3DE7-6158-8B28-D2702B2CCA5C}"/>
                </a:ext>
              </a:extLst>
            </p:cNvPr>
            <p:cNvSpPr/>
            <p:nvPr/>
          </p:nvSpPr>
          <p:spPr>
            <a:xfrm>
              <a:off x="10802436" y="1845216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58;p36">
              <a:extLst>
                <a:ext uri="{FF2B5EF4-FFF2-40B4-BE49-F238E27FC236}">
                  <a16:creationId xmlns:a16="http://schemas.microsoft.com/office/drawing/2014/main" id="{FFF3CFC1-2738-38B6-C967-6825D562A0E5}"/>
                </a:ext>
              </a:extLst>
            </p:cNvPr>
            <p:cNvSpPr/>
            <p:nvPr/>
          </p:nvSpPr>
          <p:spPr>
            <a:xfrm>
              <a:off x="10802436" y="2309651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37173CF2-B0EB-0D5E-39D1-D308614943CD}"/>
              </a:ext>
            </a:extLst>
          </p:cNvPr>
          <p:cNvSpPr txBox="1">
            <a:spLocks/>
          </p:cNvSpPr>
          <p:nvPr/>
        </p:nvSpPr>
        <p:spPr>
          <a:xfrm>
            <a:off x="6547419" y="6471613"/>
            <a:ext cx="3781722" cy="4147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800" b="0" kern="1200" dirty="0">
                <a:solidFill>
                  <a:schemeClr val="accent5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en-US" sz="1600" b="1" kern="12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400050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11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6125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venir Book" panose="02000503020000020003" pitchFamily="2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2675" indent="-165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800" dirty="0">
                <a:latin typeface="+mn-lt"/>
                <a:ea typeface="Palatino" pitchFamily="2" charset="77"/>
              </a:rPr>
              <a:t>*Everest Group, ResearchAndMarkets.com</a:t>
            </a:r>
          </a:p>
        </p:txBody>
      </p:sp>
    </p:spTree>
    <p:extLst>
      <p:ext uri="{BB962C8B-B14F-4D97-AF65-F5344CB8AC3E}">
        <p14:creationId xmlns:p14="http://schemas.microsoft.com/office/powerpoint/2010/main" val="18745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F91ED1B-215C-5F43-A453-61FF58A8AC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295929" y="1436098"/>
            <a:ext cx="1104963" cy="4213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9E4F08-A4DC-8D43-8F7B-21AC3072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844E9-31DD-C44E-A4DE-BFC7DC50F2E2}" type="slidenum">
              <a:rPr lang="en-US" smtClean="0"/>
              <a:t>3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7890057-7BBE-4D4D-8E8E-B8A72B20E3F9}"/>
              </a:ext>
            </a:extLst>
          </p:cNvPr>
          <p:cNvSpPr txBox="1">
            <a:spLocks/>
          </p:cNvSpPr>
          <p:nvPr/>
        </p:nvSpPr>
        <p:spPr>
          <a:xfrm>
            <a:off x="575632" y="319489"/>
            <a:ext cx="8992912" cy="5568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accent4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Strategies for Success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BD915F-B160-0C4F-9C00-28EE59DCE6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89474" y="1436098"/>
            <a:ext cx="1104963" cy="4213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77A358-AEAA-3244-A70F-A19027462ACB}"/>
              </a:ext>
            </a:extLst>
          </p:cNvPr>
          <p:cNvSpPr txBox="1"/>
          <p:nvPr/>
        </p:nvSpPr>
        <p:spPr>
          <a:xfrm>
            <a:off x="614808" y="1552773"/>
            <a:ext cx="2273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Relationship</a:t>
            </a:r>
          </a:p>
        </p:txBody>
      </p:sp>
      <p:graphicFrame>
        <p:nvGraphicFramePr>
          <p:cNvPr id="12" name="Google Shape;384;p13">
            <a:extLst>
              <a:ext uri="{FF2B5EF4-FFF2-40B4-BE49-F238E27FC236}">
                <a16:creationId xmlns:a16="http://schemas.microsoft.com/office/drawing/2014/main" id="{BCF08F99-F919-CE4C-96F1-EB8553B336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40752"/>
              </p:ext>
            </p:extLst>
          </p:nvPr>
        </p:nvGraphicFramePr>
        <p:xfrm>
          <a:off x="575631" y="1969319"/>
          <a:ext cx="3438160" cy="3291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43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6129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Take a long-term approach</a:t>
                      </a:r>
                    </a:p>
                  </a:txBody>
                  <a:tcPr marL="140550" marR="140550" marT="1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783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Get leadership buy-in</a:t>
                      </a:r>
                    </a:p>
                  </a:txBody>
                  <a:tcPr marL="140550" marR="140550" marT="1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alpha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982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Identify a “quarterback”</a:t>
                      </a:r>
                    </a:p>
                  </a:txBody>
                  <a:tcPr marL="140550" marR="140550" marT="1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982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Gain comfort with fractional</a:t>
                      </a:r>
                    </a:p>
                  </a:txBody>
                  <a:tcPr marL="140550" marR="140550" marT="1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alpha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52660"/>
                  </a:ext>
                </a:extLst>
              </a:tr>
              <a:tr h="556982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Establish open communication</a:t>
                      </a:r>
                    </a:p>
                  </a:txBody>
                  <a:tcPr marL="140550" marR="140550" marT="1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3912979"/>
                  </a:ext>
                </a:extLst>
              </a:tr>
              <a:tr h="556982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Schedule routine facetime</a:t>
                      </a:r>
                    </a:p>
                  </a:txBody>
                  <a:tcPr marL="140550" marR="140550" marT="1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alpha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310508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A1CC4A67-BCB7-6B42-A2D6-31080B262A9E}"/>
              </a:ext>
            </a:extLst>
          </p:cNvPr>
          <p:cNvSpPr txBox="1"/>
          <p:nvPr/>
        </p:nvSpPr>
        <p:spPr>
          <a:xfrm>
            <a:off x="4564804" y="1552773"/>
            <a:ext cx="2578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Service Model</a:t>
            </a:r>
          </a:p>
        </p:txBody>
      </p:sp>
      <p:graphicFrame>
        <p:nvGraphicFramePr>
          <p:cNvPr id="35" name="Google Shape;384;p13">
            <a:extLst>
              <a:ext uri="{FF2B5EF4-FFF2-40B4-BE49-F238E27FC236}">
                <a16:creationId xmlns:a16="http://schemas.microsoft.com/office/drawing/2014/main" id="{13934ADF-36CF-D44D-9F0F-C85CF555D0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5621085"/>
              </p:ext>
            </p:extLst>
          </p:nvPr>
        </p:nvGraphicFramePr>
        <p:xfrm>
          <a:off x="4525627" y="1969319"/>
          <a:ext cx="3438160" cy="3291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43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6129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Document key processes</a:t>
                      </a:r>
                    </a:p>
                  </a:txBody>
                  <a:tcPr marL="140550" marR="140550" marT="1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783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Agree on consistent timelines</a:t>
                      </a:r>
                    </a:p>
                  </a:txBody>
                  <a:tcPr marL="140550" marR="140550" marT="1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alpha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982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Adopt cloud-based systems</a:t>
                      </a:r>
                    </a:p>
                  </a:txBody>
                  <a:tcPr marL="140550" marR="140550" marT="1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982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 a team-based solution</a:t>
                      </a:r>
                    </a:p>
                  </a:txBody>
                  <a:tcPr marL="140550" marR="140550" marT="1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alpha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52660"/>
                  </a:ext>
                </a:extLst>
              </a:tr>
              <a:tr h="556982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Keep control of core duties</a:t>
                      </a:r>
                    </a:p>
                  </a:txBody>
                  <a:tcPr marL="140550" marR="140550" marT="1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3912979"/>
                  </a:ext>
                </a:extLst>
              </a:tr>
              <a:tr h="556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Maintain flexibility</a:t>
                      </a:r>
                    </a:p>
                  </a:txBody>
                  <a:tcPr marL="140550" marR="140550" marT="1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253746">
                        <a:alpha val="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67824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83F34B3-99E5-994F-AB4A-CDF619620657}"/>
              </a:ext>
            </a:extLst>
          </p:cNvPr>
          <p:cNvSpPr txBox="1"/>
          <p:nvPr/>
        </p:nvSpPr>
        <p:spPr>
          <a:xfrm>
            <a:off x="7389628" y="68420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E0503A-BECD-4D45-8337-33B6F82CB432}"/>
              </a:ext>
            </a:extLst>
          </p:cNvPr>
          <p:cNvSpPr txBox="1"/>
          <p:nvPr/>
        </p:nvSpPr>
        <p:spPr>
          <a:xfrm>
            <a:off x="9579935" y="44125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 err="1"/>
          </a:p>
        </p:txBody>
      </p:sp>
      <p:grpSp>
        <p:nvGrpSpPr>
          <p:cNvPr id="43" name="Google Shape;46;p36">
            <a:extLst>
              <a:ext uri="{FF2B5EF4-FFF2-40B4-BE49-F238E27FC236}">
                <a16:creationId xmlns:a16="http://schemas.microsoft.com/office/drawing/2014/main" id="{D7DBC73E-5532-AC4E-95E1-162BBDA78A02}"/>
              </a:ext>
            </a:extLst>
          </p:cNvPr>
          <p:cNvGrpSpPr/>
          <p:nvPr/>
        </p:nvGrpSpPr>
        <p:grpSpPr>
          <a:xfrm>
            <a:off x="11106416" y="3493305"/>
            <a:ext cx="1133971" cy="1229990"/>
            <a:chOff x="10802436" y="1380782"/>
            <a:chExt cx="1133971" cy="1229990"/>
          </a:xfrm>
        </p:grpSpPr>
        <p:sp>
          <p:nvSpPr>
            <p:cNvPr id="44" name="Google Shape;47;p36">
              <a:extLst>
                <a:ext uri="{FF2B5EF4-FFF2-40B4-BE49-F238E27FC236}">
                  <a16:creationId xmlns:a16="http://schemas.microsoft.com/office/drawing/2014/main" id="{D42A98AC-BB7E-BF4D-B7AF-C0B034C9F53E}"/>
                </a:ext>
              </a:extLst>
            </p:cNvPr>
            <p:cNvSpPr/>
            <p:nvPr/>
          </p:nvSpPr>
          <p:spPr>
            <a:xfrm>
              <a:off x="11755924" y="1380782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8;p36">
              <a:extLst>
                <a:ext uri="{FF2B5EF4-FFF2-40B4-BE49-F238E27FC236}">
                  <a16:creationId xmlns:a16="http://schemas.microsoft.com/office/drawing/2014/main" id="{221E7388-129F-FC43-96E4-A52626D0D8B8}"/>
                </a:ext>
              </a:extLst>
            </p:cNvPr>
            <p:cNvSpPr/>
            <p:nvPr/>
          </p:nvSpPr>
          <p:spPr>
            <a:xfrm>
              <a:off x="11755924" y="1845216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9;p36">
              <a:extLst>
                <a:ext uri="{FF2B5EF4-FFF2-40B4-BE49-F238E27FC236}">
                  <a16:creationId xmlns:a16="http://schemas.microsoft.com/office/drawing/2014/main" id="{887F48D6-C08C-C347-82FF-CD236B8C86E8}"/>
                </a:ext>
              </a:extLst>
            </p:cNvPr>
            <p:cNvSpPr/>
            <p:nvPr/>
          </p:nvSpPr>
          <p:spPr>
            <a:xfrm>
              <a:off x="11755924" y="2309651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50;p36">
              <a:extLst>
                <a:ext uri="{FF2B5EF4-FFF2-40B4-BE49-F238E27FC236}">
                  <a16:creationId xmlns:a16="http://schemas.microsoft.com/office/drawing/2014/main" id="{12AFB31B-9BC0-8043-9A14-3918682DC546}"/>
                </a:ext>
              </a:extLst>
            </p:cNvPr>
            <p:cNvSpPr/>
            <p:nvPr/>
          </p:nvSpPr>
          <p:spPr>
            <a:xfrm>
              <a:off x="11438263" y="1380782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51;p36">
              <a:extLst>
                <a:ext uri="{FF2B5EF4-FFF2-40B4-BE49-F238E27FC236}">
                  <a16:creationId xmlns:a16="http://schemas.microsoft.com/office/drawing/2014/main" id="{8EE49F46-BE17-4E41-8554-67D1223BBA76}"/>
                </a:ext>
              </a:extLst>
            </p:cNvPr>
            <p:cNvSpPr/>
            <p:nvPr/>
          </p:nvSpPr>
          <p:spPr>
            <a:xfrm>
              <a:off x="11438263" y="1845216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52;p36">
              <a:extLst>
                <a:ext uri="{FF2B5EF4-FFF2-40B4-BE49-F238E27FC236}">
                  <a16:creationId xmlns:a16="http://schemas.microsoft.com/office/drawing/2014/main" id="{C02531E4-210D-D246-8C9A-562FE7DFB7D0}"/>
                </a:ext>
              </a:extLst>
            </p:cNvPr>
            <p:cNvSpPr/>
            <p:nvPr/>
          </p:nvSpPr>
          <p:spPr>
            <a:xfrm>
              <a:off x="11438263" y="2309651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3;p36">
              <a:extLst>
                <a:ext uri="{FF2B5EF4-FFF2-40B4-BE49-F238E27FC236}">
                  <a16:creationId xmlns:a16="http://schemas.microsoft.com/office/drawing/2014/main" id="{76C5C712-2F07-7B47-B2D3-5223FB73B2B3}"/>
                </a:ext>
              </a:extLst>
            </p:cNvPr>
            <p:cNvSpPr/>
            <p:nvPr/>
          </p:nvSpPr>
          <p:spPr>
            <a:xfrm>
              <a:off x="11120349" y="1380782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4;p36">
              <a:extLst>
                <a:ext uri="{FF2B5EF4-FFF2-40B4-BE49-F238E27FC236}">
                  <a16:creationId xmlns:a16="http://schemas.microsoft.com/office/drawing/2014/main" id="{564695CA-297C-C24F-A4CE-91C80A3E7E24}"/>
                </a:ext>
              </a:extLst>
            </p:cNvPr>
            <p:cNvSpPr/>
            <p:nvPr/>
          </p:nvSpPr>
          <p:spPr>
            <a:xfrm>
              <a:off x="11120349" y="1845216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5;p36">
              <a:extLst>
                <a:ext uri="{FF2B5EF4-FFF2-40B4-BE49-F238E27FC236}">
                  <a16:creationId xmlns:a16="http://schemas.microsoft.com/office/drawing/2014/main" id="{84C7C066-C6C7-5D4F-9480-AFF3F9603BD1}"/>
                </a:ext>
              </a:extLst>
            </p:cNvPr>
            <p:cNvSpPr/>
            <p:nvPr/>
          </p:nvSpPr>
          <p:spPr>
            <a:xfrm>
              <a:off x="11120349" y="2309651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6;p36">
              <a:extLst>
                <a:ext uri="{FF2B5EF4-FFF2-40B4-BE49-F238E27FC236}">
                  <a16:creationId xmlns:a16="http://schemas.microsoft.com/office/drawing/2014/main" id="{2910713B-9BEE-6241-9601-033D70F8832F}"/>
                </a:ext>
              </a:extLst>
            </p:cNvPr>
            <p:cNvSpPr/>
            <p:nvPr/>
          </p:nvSpPr>
          <p:spPr>
            <a:xfrm>
              <a:off x="10802436" y="1380782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7;p36">
              <a:extLst>
                <a:ext uri="{FF2B5EF4-FFF2-40B4-BE49-F238E27FC236}">
                  <a16:creationId xmlns:a16="http://schemas.microsoft.com/office/drawing/2014/main" id="{8927E22A-A6E5-D147-926D-819C9742C05D}"/>
                </a:ext>
              </a:extLst>
            </p:cNvPr>
            <p:cNvSpPr/>
            <p:nvPr/>
          </p:nvSpPr>
          <p:spPr>
            <a:xfrm>
              <a:off x="10802436" y="1845216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8;p36">
              <a:extLst>
                <a:ext uri="{FF2B5EF4-FFF2-40B4-BE49-F238E27FC236}">
                  <a16:creationId xmlns:a16="http://schemas.microsoft.com/office/drawing/2014/main" id="{F45D223E-20DD-C942-A5ED-039B019A1FFD}"/>
                </a:ext>
              </a:extLst>
            </p:cNvPr>
            <p:cNvSpPr/>
            <p:nvPr/>
          </p:nvSpPr>
          <p:spPr>
            <a:xfrm>
              <a:off x="10802436" y="2309651"/>
              <a:ext cx="180483" cy="301121"/>
            </a:xfrm>
            <a:custGeom>
              <a:avLst/>
              <a:gdLst/>
              <a:ahLst/>
              <a:cxnLst/>
              <a:rect l="l" t="t" r="r" b="b"/>
              <a:pathLst>
                <a:path w="180483" h="301121" extrusionOk="0">
                  <a:moveTo>
                    <a:pt x="0" y="63949"/>
                  </a:moveTo>
                  <a:lnTo>
                    <a:pt x="103530" y="150561"/>
                  </a:lnTo>
                  <a:lnTo>
                    <a:pt x="0" y="237173"/>
                  </a:lnTo>
                  <a:lnTo>
                    <a:pt x="0" y="301122"/>
                  </a:lnTo>
                  <a:lnTo>
                    <a:pt x="180484" y="150561"/>
                  </a:lnTo>
                  <a:lnTo>
                    <a:pt x="0" y="0"/>
                  </a:lnTo>
                  <a:lnTo>
                    <a:pt x="0" y="63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6" name="Picture 55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B4FA88E0-B153-3546-AFB9-B617BD66B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890" y="3863360"/>
            <a:ext cx="3588053" cy="263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44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F5CA28-AC63-4944-AEF8-727C06EE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02416-F046-4FA2-8B60-73AD606F27B1}" type="slidenum">
              <a:rPr lang="en-US" smtClean="0"/>
              <a:t>4</a:t>
            </a:fld>
            <a:endParaRPr lang="en-US"/>
          </a:p>
        </p:txBody>
      </p:sp>
      <p:sp>
        <p:nvSpPr>
          <p:cNvPr id="15" name="Text Box 308">
            <a:extLst>
              <a:ext uri="{FF2B5EF4-FFF2-40B4-BE49-F238E27FC236}">
                <a16:creationId xmlns:a16="http://schemas.microsoft.com/office/drawing/2014/main" id="{121CECCA-C210-A947-B74B-ECB76581FAA4}"/>
              </a:ext>
            </a:extLst>
          </p:cNvPr>
          <p:cNvSpPr txBox="1">
            <a:spLocks/>
          </p:cNvSpPr>
          <p:nvPr/>
        </p:nvSpPr>
        <p:spPr bwMode="auto">
          <a:xfrm>
            <a:off x="2070734" y="2654935"/>
            <a:ext cx="45719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rot="0" vert="horz" wrap="square" lIns="0" tIns="0" rIns="0" bIns="0" anchor="t" anchorCtr="0" upright="1">
            <a:noAutofit/>
          </a:bodyPr>
          <a:lstStyle/>
          <a:p>
            <a:endParaRPr lang="en-US"/>
          </a:p>
        </p:txBody>
      </p:sp>
      <p:sp>
        <p:nvSpPr>
          <p:cNvPr id="7" name="AutoShape 309">
            <a:extLst>
              <a:ext uri="{FF2B5EF4-FFF2-40B4-BE49-F238E27FC236}">
                <a16:creationId xmlns:a16="http://schemas.microsoft.com/office/drawing/2014/main" id="{2C31EF5B-A6E8-4A41-8BF2-B3AB542EB543}"/>
              </a:ext>
            </a:extLst>
          </p:cNvPr>
          <p:cNvSpPr>
            <a:spLocks/>
          </p:cNvSpPr>
          <p:nvPr/>
        </p:nvSpPr>
        <p:spPr bwMode="auto">
          <a:xfrm>
            <a:off x="2435355" y="1356073"/>
            <a:ext cx="6960870" cy="4813300"/>
          </a:xfrm>
          <a:custGeom>
            <a:avLst/>
            <a:gdLst>
              <a:gd name="T0" fmla="+- 0 6866 646"/>
              <a:gd name="T1" fmla="*/ T0 w 10962"/>
              <a:gd name="T2" fmla="+- 0 9255 4795"/>
              <a:gd name="T3" fmla="*/ 9255 h 7580"/>
              <a:gd name="T4" fmla="+- 0 6716 646"/>
              <a:gd name="T5" fmla="*/ T4 w 10962"/>
              <a:gd name="T6" fmla="+- 0 9675 4795"/>
              <a:gd name="T7" fmla="*/ 9675 h 7580"/>
              <a:gd name="T8" fmla="+- 0 6497 646"/>
              <a:gd name="T9" fmla="*/ T8 w 10962"/>
              <a:gd name="T10" fmla="+- 0 10055 4795"/>
              <a:gd name="T11" fmla="*/ 10055 h 7580"/>
              <a:gd name="T12" fmla="+- 0 6219 646"/>
              <a:gd name="T13" fmla="*/ T12 w 10962"/>
              <a:gd name="T14" fmla="+- 0 10395 4795"/>
              <a:gd name="T15" fmla="*/ 10395 h 7580"/>
              <a:gd name="T16" fmla="+- 0 5887 646"/>
              <a:gd name="T17" fmla="*/ T16 w 10962"/>
              <a:gd name="T18" fmla="+- 0 10675 4795"/>
              <a:gd name="T19" fmla="*/ 10675 h 7580"/>
              <a:gd name="T20" fmla="+- 0 5509 646"/>
              <a:gd name="T21" fmla="*/ T20 w 10962"/>
              <a:gd name="T22" fmla="+- 0 10915 4795"/>
              <a:gd name="T23" fmla="*/ 10915 h 7580"/>
              <a:gd name="T24" fmla="+- 0 4569 646"/>
              <a:gd name="T25" fmla="*/ T24 w 10962"/>
              <a:gd name="T26" fmla="+- 0 11155 4795"/>
              <a:gd name="T27" fmla="*/ 11155 h 7580"/>
              <a:gd name="T28" fmla="+- 0 3611 646"/>
              <a:gd name="T29" fmla="*/ T28 w 10962"/>
              <a:gd name="T30" fmla="+- 0 11035 4795"/>
              <a:gd name="T31" fmla="*/ 11035 h 7580"/>
              <a:gd name="T32" fmla="+- 0 3153 646"/>
              <a:gd name="T33" fmla="*/ T32 w 10962"/>
              <a:gd name="T34" fmla="+- 0 10815 4795"/>
              <a:gd name="T35" fmla="*/ 10815 h 7580"/>
              <a:gd name="T36" fmla="+- 0 2802 646"/>
              <a:gd name="T37" fmla="*/ T36 w 10962"/>
              <a:gd name="T38" fmla="+- 0 10575 4795"/>
              <a:gd name="T39" fmla="*/ 10575 h 7580"/>
              <a:gd name="T40" fmla="+- 0 2498 646"/>
              <a:gd name="T41" fmla="*/ T40 w 10962"/>
              <a:gd name="T42" fmla="+- 0 10275 4795"/>
              <a:gd name="T43" fmla="*/ 10275 h 7580"/>
              <a:gd name="T44" fmla="+- 0 2246 646"/>
              <a:gd name="T45" fmla="*/ T44 w 10962"/>
              <a:gd name="T46" fmla="+- 0 9935 4795"/>
              <a:gd name="T47" fmla="*/ 9935 h 7580"/>
              <a:gd name="T48" fmla="+- 0 2054 646"/>
              <a:gd name="T49" fmla="*/ T48 w 10962"/>
              <a:gd name="T50" fmla="+- 0 9555 4795"/>
              <a:gd name="T51" fmla="*/ 9555 h 7580"/>
              <a:gd name="T52" fmla="+- 0 1929 646"/>
              <a:gd name="T53" fmla="*/ T52 w 10962"/>
              <a:gd name="T54" fmla="+- 0 9135 4795"/>
              <a:gd name="T55" fmla="*/ 9135 h 7580"/>
              <a:gd name="T56" fmla="+- 0 1877 646"/>
              <a:gd name="T57" fmla="*/ T56 w 10962"/>
              <a:gd name="T58" fmla="+- 0 8695 4795"/>
              <a:gd name="T59" fmla="*/ 8695 h 7580"/>
              <a:gd name="T60" fmla="+- 0 1903 646"/>
              <a:gd name="T61" fmla="*/ T60 w 10962"/>
              <a:gd name="T62" fmla="+- 0 8235 4795"/>
              <a:gd name="T63" fmla="*/ 8235 h 7580"/>
              <a:gd name="T64" fmla="+- 0 2005 646"/>
              <a:gd name="T65" fmla="*/ T64 w 10962"/>
              <a:gd name="T66" fmla="+- 0 7815 4795"/>
              <a:gd name="T67" fmla="*/ 7815 h 7580"/>
              <a:gd name="T68" fmla="+- 0 2175 646"/>
              <a:gd name="T69" fmla="*/ T68 w 10962"/>
              <a:gd name="T70" fmla="+- 0 7415 4795"/>
              <a:gd name="T71" fmla="*/ 7415 h 7580"/>
              <a:gd name="T72" fmla="+- 0 2408 646"/>
              <a:gd name="T73" fmla="*/ T72 w 10962"/>
              <a:gd name="T74" fmla="+- 0 7055 4795"/>
              <a:gd name="T75" fmla="*/ 7055 h 7580"/>
              <a:gd name="T76" fmla="+- 0 2695 646"/>
              <a:gd name="T77" fmla="*/ T76 w 10962"/>
              <a:gd name="T78" fmla="+- 0 6755 4795"/>
              <a:gd name="T79" fmla="*/ 6755 h 7580"/>
              <a:gd name="T80" fmla="+- 0 3031 646"/>
              <a:gd name="T81" fmla="*/ T80 w 10962"/>
              <a:gd name="T82" fmla="+- 0 6495 4795"/>
              <a:gd name="T83" fmla="*/ 6495 h 7580"/>
              <a:gd name="T84" fmla="+- 0 3409 646"/>
              <a:gd name="T85" fmla="*/ T84 w 10962"/>
              <a:gd name="T86" fmla="+- 0 6295 4795"/>
              <a:gd name="T87" fmla="*/ 6295 h 7580"/>
              <a:gd name="T88" fmla="+- 0 4186 646"/>
              <a:gd name="T89" fmla="*/ T88 w 10962"/>
              <a:gd name="T90" fmla="+- 0 6095 4795"/>
              <a:gd name="T91" fmla="*/ 6095 h 7580"/>
              <a:gd name="T92" fmla="+- 0 3963 646"/>
              <a:gd name="T93" fmla="*/ T92 w 10962"/>
              <a:gd name="T94" fmla="+- 0 4875 4795"/>
              <a:gd name="T95" fmla="*/ 4875 h 7580"/>
              <a:gd name="T96" fmla="+- 0 3046 646"/>
              <a:gd name="T97" fmla="*/ T96 w 10962"/>
              <a:gd name="T98" fmla="+- 0 5115 4795"/>
              <a:gd name="T99" fmla="*/ 5115 h 7580"/>
              <a:gd name="T100" fmla="+- 0 2532 646"/>
              <a:gd name="T101" fmla="*/ T100 w 10962"/>
              <a:gd name="T102" fmla="+- 0 5355 4795"/>
              <a:gd name="T103" fmla="*/ 5355 h 7580"/>
              <a:gd name="T104" fmla="+- 0 2064 646"/>
              <a:gd name="T105" fmla="*/ T104 w 10962"/>
              <a:gd name="T106" fmla="+- 0 5675 4795"/>
              <a:gd name="T107" fmla="*/ 5675 h 7580"/>
              <a:gd name="T108" fmla="+- 0 1749 646"/>
              <a:gd name="T109" fmla="*/ T108 w 10962"/>
              <a:gd name="T110" fmla="+- 0 5955 4795"/>
              <a:gd name="T111" fmla="*/ 5955 h 7580"/>
              <a:gd name="T112" fmla="+- 0 1467 646"/>
              <a:gd name="T113" fmla="*/ T112 w 10962"/>
              <a:gd name="T114" fmla="+- 0 6275 4795"/>
              <a:gd name="T115" fmla="*/ 6275 h 7580"/>
              <a:gd name="T116" fmla="+- 0 1221 646"/>
              <a:gd name="T117" fmla="*/ T116 w 10962"/>
              <a:gd name="T118" fmla="+- 0 6615 4795"/>
              <a:gd name="T119" fmla="*/ 6615 h 7580"/>
              <a:gd name="T120" fmla="+- 0 1015 646"/>
              <a:gd name="T121" fmla="*/ T120 w 10962"/>
              <a:gd name="T122" fmla="+- 0 6995 4795"/>
              <a:gd name="T123" fmla="*/ 6995 h 7580"/>
              <a:gd name="T124" fmla="+- 0 852 646"/>
              <a:gd name="T125" fmla="*/ T124 w 10962"/>
              <a:gd name="T126" fmla="+- 0 7395 4795"/>
              <a:gd name="T127" fmla="*/ 7395 h 7580"/>
              <a:gd name="T128" fmla="+- 0 734 646"/>
              <a:gd name="T129" fmla="*/ T128 w 10962"/>
              <a:gd name="T130" fmla="+- 0 7795 4795"/>
              <a:gd name="T131" fmla="*/ 7795 h 7580"/>
              <a:gd name="T132" fmla="+- 0 664 646"/>
              <a:gd name="T133" fmla="*/ T132 w 10962"/>
              <a:gd name="T134" fmla="+- 0 8235 4795"/>
              <a:gd name="T135" fmla="*/ 8235 h 7580"/>
              <a:gd name="T136" fmla="+- 0 646 646"/>
              <a:gd name="T137" fmla="*/ T136 w 10962"/>
              <a:gd name="T138" fmla="+- 0 8695 4795"/>
              <a:gd name="T139" fmla="*/ 8695 h 7580"/>
              <a:gd name="T140" fmla="+- 0 682 646"/>
              <a:gd name="T141" fmla="*/ T140 w 10962"/>
              <a:gd name="T142" fmla="+- 0 9135 4795"/>
              <a:gd name="T143" fmla="*/ 9135 h 7580"/>
              <a:gd name="T144" fmla="+- 0 768 646"/>
              <a:gd name="T145" fmla="*/ T144 w 10962"/>
              <a:gd name="T146" fmla="+- 0 9575 4795"/>
              <a:gd name="T147" fmla="*/ 9575 h 7580"/>
              <a:gd name="T148" fmla="+- 0 901 646"/>
              <a:gd name="T149" fmla="*/ T148 w 10962"/>
              <a:gd name="T150" fmla="+- 0 9975 4795"/>
              <a:gd name="T151" fmla="*/ 9975 h 7580"/>
              <a:gd name="T152" fmla="+- 0 1079 646"/>
              <a:gd name="T153" fmla="*/ T152 w 10962"/>
              <a:gd name="T154" fmla="+- 0 10375 4795"/>
              <a:gd name="T155" fmla="*/ 10375 h 7580"/>
              <a:gd name="T156" fmla="+- 0 1299 646"/>
              <a:gd name="T157" fmla="*/ T156 w 10962"/>
              <a:gd name="T158" fmla="+- 0 10735 4795"/>
              <a:gd name="T159" fmla="*/ 10735 h 7580"/>
              <a:gd name="T160" fmla="+- 0 1557 646"/>
              <a:gd name="T161" fmla="*/ T160 w 10962"/>
              <a:gd name="T162" fmla="+- 0 11075 4795"/>
              <a:gd name="T163" fmla="*/ 11075 h 7580"/>
              <a:gd name="T164" fmla="+- 0 1851 646"/>
              <a:gd name="T165" fmla="*/ T164 w 10962"/>
              <a:gd name="T166" fmla="+- 0 11375 4795"/>
              <a:gd name="T167" fmla="*/ 11375 h 7580"/>
              <a:gd name="T168" fmla="+- 0 2176 646"/>
              <a:gd name="T169" fmla="*/ T168 w 10962"/>
              <a:gd name="T170" fmla="+- 0 11655 4795"/>
              <a:gd name="T171" fmla="*/ 11655 h 7580"/>
              <a:gd name="T172" fmla="+- 0 2720 646"/>
              <a:gd name="T173" fmla="*/ T172 w 10962"/>
              <a:gd name="T174" fmla="+- 0 11975 4795"/>
              <a:gd name="T175" fmla="*/ 11975 h 7580"/>
              <a:gd name="T176" fmla="+- 0 3816 646"/>
              <a:gd name="T177" fmla="*/ T176 w 10962"/>
              <a:gd name="T178" fmla="+- 0 12335 4795"/>
              <a:gd name="T179" fmla="*/ 12335 h 7580"/>
              <a:gd name="T180" fmla="+- 0 4945 646"/>
              <a:gd name="T181" fmla="*/ T180 w 10962"/>
              <a:gd name="T182" fmla="+- 0 12355 4795"/>
              <a:gd name="T183" fmla="*/ 12355 h 7580"/>
              <a:gd name="T184" fmla="+- 0 5937 646"/>
              <a:gd name="T185" fmla="*/ T184 w 10962"/>
              <a:gd name="T186" fmla="+- 0 12055 4795"/>
              <a:gd name="T187" fmla="*/ 12055 h 7580"/>
              <a:gd name="T188" fmla="+- 0 6385 646"/>
              <a:gd name="T189" fmla="*/ T188 w 10962"/>
              <a:gd name="T190" fmla="+- 0 11835 4795"/>
              <a:gd name="T191" fmla="*/ 11835 h 7580"/>
              <a:gd name="T192" fmla="+- 0 6850 646"/>
              <a:gd name="T193" fmla="*/ T192 w 10962"/>
              <a:gd name="T194" fmla="+- 0 11495 4795"/>
              <a:gd name="T195" fmla="*/ 11495 h 7580"/>
              <a:gd name="T196" fmla="+- 0 7162 646"/>
              <a:gd name="T197" fmla="*/ T196 w 10962"/>
              <a:gd name="T198" fmla="+- 0 11195 4795"/>
              <a:gd name="T199" fmla="*/ 11195 h 7580"/>
              <a:gd name="T200" fmla="+- 0 7395 646"/>
              <a:gd name="T201" fmla="*/ T200 w 10962"/>
              <a:gd name="T202" fmla="+- 0 10915 4795"/>
              <a:gd name="T203" fmla="*/ 10915 h 7580"/>
              <a:gd name="T204" fmla="+- 0 7639 646"/>
              <a:gd name="T205" fmla="*/ T204 w 10962"/>
              <a:gd name="T206" fmla="+- 0 10555 4795"/>
              <a:gd name="T207" fmla="*/ 10555 h 7580"/>
              <a:gd name="T208" fmla="+- 0 7841 646"/>
              <a:gd name="T209" fmla="*/ T208 w 10962"/>
              <a:gd name="T210" fmla="+- 0 10175 4795"/>
              <a:gd name="T211" fmla="*/ 10175 h 7580"/>
              <a:gd name="T212" fmla="+- 0 7999 646"/>
              <a:gd name="T213" fmla="*/ T212 w 10962"/>
              <a:gd name="T214" fmla="+- 0 9775 4795"/>
              <a:gd name="T215" fmla="*/ 9775 h 7580"/>
              <a:gd name="T216" fmla="+- 0 8110 646"/>
              <a:gd name="T217" fmla="*/ T216 w 10962"/>
              <a:gd name="T218" fmla="+- 0 9335 4795"/>
              <a:gd name="T219" fmla="*/ 9335 h 7580"/>
              <a:gd name="T220" fmla="+- 0 11607 646"/>
              <a:gd name="T221" fmla="*/ T220 w 10962"/>
              <a:gd name="T222" fmla="+- 0 9207 4795"/>
              <a:gd name="T223" fmla="*/ 9207 h 7580"/>
              <a:gd name="T224" fmla="+- 0 9877 646"/>
              <a:gd name="T225" fmla="*/ T224 w 10962"/>
              <a:gd name="T226" fmla="+- 0 9207 4795"/>
              <a:gd name="T227" fmla="*/ 9207 h 75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</a:cxnLst>
            <a:rect l="0" t="0" r="r" b="b"/>
            <a:pathLst>
              <a:path w="10962" h="7580">
                <a:moveTo>
                  <a:pt x="7517" y="4160"/>
                </a:moveTo>
                <a:lnTo>
                  <a:pt x="6279" y="4160"/>
                </a:lnTo>
                <a:lnTo>
                  <a:pt x="6267" y="4240"/>
                </a:lnTo>
                <a:lnTo>
                  <a:pt x="6254" y="4320"/>
                </a:lnTo>
                <a:lnTo>
                  <a:pt x="6238" y="4400"/>
                </a:lnTo>
                <a:lnTo>
                  <a:pt x="6220" y="4460"/>
                </a:lnTo>
                <a:lnTo>
                  <a:pt x="6200" y="4540"/>
                </a:lnTo>
                <a:lnTo>
                  <a:pt x="6178" y="4620"/>
                </a:lnTo>
                <a:lnTo>
                  <a:pt x="6154" y="4680"/>
                </a:lnTo>
                <a:lnTo>
                  <a:pt x="6128" y="4760"/>
                </a:lnTo>
                <a:lnTo>
                  <a:pt x="6100" y="4820"/>
                </a:lnTo>
                <a:lnTo>
                  <a:pt x="6070" y="4880"/>
                </a:lnTo>
                <a:lnTo>
                  <a:pt x="6038" y="4960"/>
                </a:lnTo>
                <a:lnTo>
                  <a:pt x="6004" y="5020"/>
                </a:lnTo>
                <a:lnTo>
                  <a:pt x="5968" y="5080"/>
                </a:lnTo>
                <a:lnTo>
                  <a:pt x="5931" y="5140"/>
                </a:lnTo>
                <a:lnTo>
                  <a:pt x="5892" y="5200"/>
                </a:lnTo>
                <a:lnTo>
                  <a:pt x="5851" y="5260"/>
                </a:lnTo>
                <a:lnTo>
                  <a:pt x="5809" y="5320"/>
                </a:lnTo>
                <a:lnTo>
                  <a:pt x="5765" y="5380"/>
                </a:lnTo>
                <a:lnTo>
                  <a:pt x="5719" y="5440"/>
                </a:lnTo>
                <a:lnTo>
                  <a:pt x="5672" y="5500"/>
                </a:lnTo>
                <a:lnTo>
                  <a:pt x="5623" y="5560"/>
                </a:lnTo>
                <a:lnTo>
                  <a:pt x="5573" y="5600"/>
                </a:lnTo>
                <a:lnTo>
                  <a:pt x="5521" y="5660"/>
                </a:lnTo>
                <a:lnTo>
                  <a:pt x="5467" y="5700"/>
                </a:lnTo>
                <a:lnTo>
                  <a:pt x="5413" y="5760"/>
                </a:lnTo>
                <a:lnTo>
                  <a:pt x="5357" y="5800"/>
                </a:lnTo>
                <a:lnTo>
                  <a:pt x="5299" y="5840"/>
                </a:lnTo>
                <a:lnTo>
                  <a:pt x="5241" y="5880"/>
                </a:lnTo>
                <a:lnTo>
                  <a:pt x="5181" y="5920"/>
                </a:lnTo>
                <a:lnTo>
                  <a:pt x="5120" y="5960"/>
                </a:lnTo>
                <a:lnTo>
                  <a:pt x="5057" y="6000"/>
                </a:lnTo>
                <a:lnTo>
                  <a:pt x="4994" y="6040"/>
                </a:lnTo>
                <a:lnTo>
                  <a:pt x="4929" y="6080"/>
                </a:lnTo>
                <a:lnTo>
                  <a:pt x="4863" y="6120"/>
                </a:lnTo>
                <a:lnTo>
                  <a:pt x="4796" y="6140"/>
                </a:lnTo>
                <a:lnTo>
                  <a:pt x="4728" y="6180"/>
                </a:lnTo>
                <a:lnTo>
                  <a:pt x="4589" y="6220"/>
                </a:lnTo>
                <a:lnTo>
                  <a:pt x="4152" y="6340"/>
                </a:lnTo>
                <a:lnTo>
                  <a:pt x="4000" y="6340"/>
                </a:lnTo>
                <a:lnTo>
                  <a:pt x="3923" y="6360"/>
                </a:lnTo>
                <a:lnTo>
                  <a:pt x="3615" y="6360"/>
                </a:lnTo>
                <a:lnTo>
                  <a:pt x="3540" y="6340"/>
                </a:lnTo>
                <a:lnTo>
                  <a:pt x="3392" y="6340"/>
                </a:lnTo>
                <a:lnTo>
                  <a:pt x="3246" y="6300"/>
                </a:lnTo>
                <a:lnTo>
                  <a:pt x="3175" y="6300"/>
                </a:lnTo>
                <a:lnTo>
                  <a:pt x="2965" y="6240"/>
                </a:lnTo>
                <a:lnTo>
                  <a:pt x="2896" y="6200"/>
                </a:lnTo>
                <a:lnTo>
                  <a:pt x="2763" y="6160"/>
                </a:lnTo>
                <a:lnTo>
                  <a:pt x="2697" y="6120"/>
                </a:lnTo>
                <a:lnTo>
                  <a:pt x="2633" y="6100"/>
                </a:lnTo>
                <a:lnTo>
                  <a:pt x="2569" y="6060"/>
                </a:lnTo>
                <a:lnTo>
                  <a:pt x="2507" y="6020"/>
                </a:lnTo>
                <a:lnTo>
                  <a:pt x="2445" y="5980"/>
                </a:lnTo>
                <a:lnTo>
                  <a:pt x="2385" y="5960"/>
                </a:lnTo>
                <a:lnTo>
                  <a:pt x="2326" y="5920"/>
                </a:lnTo>
                <a:lnTo>
                  <a:pt x="2268" y="5880"/>
                </a:lnTo>
                <a:lnTo>
                  <a:pt x="2212" y="5820"/>
                </a:lnTo>
                <a:lnTo>
                  <a:pt x="2156" y="5780"/>
                </a:lnTo>
                <a:lnTo>
                  <a:pt x="2102" y="5740"/>
                </a:lnTo>
                <a:lnTo>
                  <a:pt x="2049" y="5680"/>
                </a:lnTo>
                <a:lnTo>
                  <a:pt x="1998" y="5640"/>
                </a:lnTo>
                <a:lnTo>
                  <a:pt x="1948" y="5600"/>
                </a:lnTo>
                <a:lnTo>
                  <a:pt x="1899" y="5540"/>
                </a:lnTo>
                <a:lnTo>
                  <a:pt x="1852" y="5480"/>
                </a:lnTo>
                <a:lnTo>
                  <a:pt x="1806" y="5440"/>
                </a:lnTo>
                <a:lnTo>
                  <a:pt x="1762" y="5380"/>
                </a:lnTo>
                <a:lnTo>
                  <a:pt x="1719" y="5320"/>
                </a:lnTo>
                <a:lnTo>
                  <a:pt x="1678" y="5260"/>
                </a:lnTo>
                <a:lnTo>
                  <a:pt x="1638" y="5200"/>
                </a:lnTo>
                <a:lnTo>
                  <a:pt x="1600" y="5140"/>
                </a:lnTo>
                <a:lnTo>
                  <a:pt x="1564" y="5080"/>
                </a:lnTo>
                <a:lnTo>
                  <a:pt x="1529" y="5020"/>
                </a:lnTo>
                <a:lnTo>
                  <a:pt x="1497" y="4960"/>
                </a:lnTo>
                <a:lnTo>
                  <a:pt x="1465" y="4900"/>
                </a:lnTo>
                <a:lnTo>
                  <a:pt x="1436" y="4820"/>
                </a:lnTo>
                <a:lnTo>
                  <a:pt x="1408" y="4760"/>
                </a:lnTo>
                <a:lnTo>
                  <a:pt x="1383" y="4700"/>
                </a:lnTo>
                <a:lnTo>
                  <a:pt x="1359" y="4620"/>
                </a:lnTo>
                <a:lnTo>
                  <a:pt x="1337" y="4560"/>
                </a:lnTo>
                <a:lnTo>
                  <a:pt x="1317" y="4480"/>
                </a:lnTo>
                <a:lnTo>
                  <a:pt x="1299" y="4420"/>
                </a:lnTo>
                <a:lnTo>
                  <a:pt x="1283" y="4340"/>
                </a:lnTo>
                <a:lnTo>
                  <a:pt x="1269" y="4280"/>
                </a:lnTo>
                <a:lnTo>
                  <a:pt x="1257" y="4200"/>
                </a:lnTo>
                <a:lnTo>
                  <a:pt x="1247" y="4120"/>
                </a:lnTo>
                <a:lnTo>
                  <a:pt x="1240" y="4040"/>
                </a:lnTo>
                <a:lnTo>
                  <a:pt x="1234" y="3980"/>
                </a:lnTo>
                <a:lnTo>
                  <a:pt x="1231" y="3900"/>
                </a:lnTo>
                <a:lnTo>
                  <a:pt x="1230" y="3820"/>
                </a:lnTo>
                <a:lnTo>
                  <a:pt x="1231" y="3740"/>
                </a:lnTo>
                <a:lnTo>
                  <a:pt x="1234" y="3680"/>
                </a:lnTo>
                <a:lnTo>
                  <a:pt x="1240" y="3600"/>
                </a:lnTo>
                <a:lnTo>
                  <a:pt x="1247" y="3520"/>
                </a:lnTo>
                <a:lnTo>
                  <a:pt x="1257" y="3440"/>
                </a:lnTo>
                <a:lnTo>
                  <a:pt x="1269" y="3380"/>
                </a:lnTo>
                <a:lnTo>
                  <a:pt x="1283" y="3300"/>
                </a:lnTo>
                <a:lnTo>
                  <a:pt x="1299" y="3240"/>
                </a:lnTo>
                <a:lnTo>
                  <a:pt x="1317" y="3160"/>
                </a:lnTo>
                <a:lnTo>
                  <a:pt x="1337" y="3080"/>
                </a:lnTo>
                <a:lnTo>
                  <a:pt x="1359" y="3020"/>
                </a:lnTo>
                <a:lnTo>
                  <a:pt x="1383" y="2960"/>
                </a:lnTo>
                <a:lnTo>
                  <a:pt x="1408" y="2880"/>
                </a:lnTo>
                <a:lnTo>
                  <a:pt x="1436" y="2820"/>
                </a:lnTo>
                <a:lnTo>
                  <a:pt x="1465" y="2760"/>
                </a:lnTo>
                <a:lnTo>
                  <a:pt x="1497" y="2680"/>
                </a:lnTo>
                <a:lnTo>
                  <a:pt x="1529" y="2620"/>
                </a:lnTo>
                <a:lnTo>
                  <a:pt x="1564" y="2560"/>
                </a:lnTo>
                <a:lnTo>
                  <a:pt x="1600" y="2500"/>
                </a:lnTo>
                <a:lnTo>
                  <a:pt x="1638" y="2440"/>
                </a:lnTo>
                <a:lnTo>
                  <a:pt x="1678" y="2380"/>
                </a:lnTo>
                <a:lnTo>
                  <a:pt x="1719" y="2320"/>
                </a:lnTo>
                <a:lnTo>
                  <a:pt x="1762" y="2260"/>
                </a:lnTo>
                <a:lnTo>
                  <a:pt x="1806" y="2220"/>
                </a:lnTo>
                <a:lnTo>
                  <a:pt x="1852" y="2160"/>
                </a:lnTo>
                <a:lnTo>
                  <a:pt x="1899" y="2100"/>
                </a:lnTo>
                <a:lnTo>
                  <a:pt x="1948" y="2060"/>
                </a:lnTo>
                <a:lnTo>
                  <a:pt x="1998" y="2000"/>
                </a:lnTo>
                <a:lnTo>
                  <a:pt x="2049" y="1960"/>
                </a:lnTo>
                <a:lnTo>
                  <a:pt x="2102" y="1900"/>
                </a:lnTo>
                <a:lnTo>
                  <a:pt x="2156" y="1860"/>
                </a:lnTo>
                <a:lnTo>
                  <a:pt x="2212" y="1820"/>
                </a:lnTo>
                <a:lnTo>
                  <a:pt x="2268" y="1780"/>
                </a:lnTo>
                <a:lnTo>
                  <a:pt x="2326" y="1740"/>
                </a:lnTo>
                <a:lnTo>
                  <a:pt x="2385" y="1700"/>
                </a:lnTo>
                <a:lnTo>
                  <a:pt x="2445" y="1660"/>
                </a:lnTo>
                <a:lnTo>
                  <a:pt x="2507" y="1620"/>
                </a:lnTo>
                <a:lnTo>
                  <a:pt x="2569" y="1580"/>
                </a:lnTo>
                <a:lnTo>
                  <a:pt x="2633" y="1560"/>
                </a:lnTo>
                <a:lnTo>
                  <a:pt x="2697" y="1520"/>
                </a:lnTo>
                <a:lnTo>
                  <a:pt x="2763" y="1500"/>
                </a:lnTo>
                <a:lnTo>
                  <a:pt x="2829" y="1460"/>
                </a:lnTo>
                <a:lnTo>
                  <a:pt x="3246" y="1340"/>
                </a:lnTo>
                <a:lnTo>
                  <a:pt x="3319" y="1320"/>
                </a:lnTo>
                <a:lnTo>
                  <a:pt x="3392" y="1320"/>
                </a:lnTo>
                <a:lnTo>
                  <a:pt x="3466" y="1300"/>
                </a:lnTo>
                <a:lnTo>
                  <a:pt x="3540" y="1300"/>
                </a:lnTo>
                <a:lnTo>
                  <a:pt x="3615" y="1280"/>
                </a:lnTo>
                <a:lnTo>
                  <a:pt x="3767" y="1280"/>
                </a:lnTo>
                <a:lnTo>
                  <a:pt x="3767" y="60"/>
                </a:lnTo>
                <a:lnTo>
                  <a:pt x="3465" y="60"/>
                </a:lnTo>
                <a:lnTo>
                  <a:pt x="3391" y="80"/>
                </a:lnTo>
                <a:lnTo>
                  <a:pt x="3317" y="80"/>
                </a:lnTo>
                <a:lnTo>
                  <a:pt x="3243" y="100"/>
                </a:lnTo>
                <a:lnTo>
                  <a:pt x="3170" y="100"/>
                </a:lnTo>
                <a:lnTo>
                  <a:pt x="3098" y="120"/>
                </a:lnTo>
                <a:lnTo>
                  <a:pt x="3025" y="120"/>
                </a:lnTo>
                <a:lnTo>
                  <a:pt x="2467" y="280"/>
                </a:lnTo>
                <a:lnTo>
                  <a:pt x="2400" y="320"/>
                </a:lnTo>
                <a:lnTo>
                  <a:pt x="2267" y="360"/>
                </a:lnTo>
                <a:lnTo>
                  <a:pt x="2202" y="400"/>
                </a:lnTo>
                <a:lnTo>
                  <a:pt x="2138" y="420"/>
                </a:lnTo>
                <a:lnTo>
                  <a:pt x="2074" y="460"/>
                </a:lnTo>
                <a:lnTo>
                  <a:pt x="2010" y="480"/>
                </a:lnTo>
                <a:lnTo>
                  <a:pt x="1886" y="560"/>
                </a:lnTo>
                <a:lnTo>
                  <a:pt x="1764" y="640"/>
                </a:lnTo>
                <a:lnTo>
                  <a:pt x="1705" y="660"/>
                </a:lnTo>
                <a:lnTo>
                  <a:pt x="1588" y="740"/>
                </a:lnTo>
                <a:lnTo>
                  <a:pt x="1530" y="800"/>
                </a:lnTo>
                <a:lnTo>
                  <a:pt x="1474" y="840"/>
                </a:lnTo>
                <a:lnTo>
                  <a:pt x="1418" y="880"/>
                </a:lnTo>
                <a:lnTo>
                  <a:pt x="1364" y="920"/>
                </a:lnTo>
                <a:lnTo>
                  <a:pt x="1310" y="960"/>
                </a:lnTo>
                <a:lnTo>
                  <a:pt x="1257" y="1020"/>
                </a:lnTo>
                <a:lnTo>
                  <a:pt x="1205" y="1060"/>
                </a:lnTo>
                <a:lnTo>
                  <a:pt x="1153" y="1100"/>
                </a:lnTo>
                <a:lnTo>
                  <a:pt x="1103" y="1160"/>
                </a:lnTo>
                <a:lnTo>
                  <a:pt x="1054" y="1200"/>
                </a:lnTo>
                <a:lnTo>
                  <a:pt x="1005" y="1260"/>
                </a:lnTo>
                <a:lnTo>
                  <a:pt x="958" y="1320"/>
                </a:lnTo>
                <a:lnTo>
                  <a:pt x="911" y="1360"/>
                </a:lnTo>
                <a:lnTo>
                  <a:pt x="865" y="1420"/>
                </a:lnTo>
                <a:lnTo>
                  <a:pt x="821" y="1480"/>
                </a:lnTo>
                <a:lnTo>
                  <a:pt x="777" y="1520"/>
                </a:lnTo>
                <a:lnTo>
                  <a:pt x="735" y="1580"/>
                </a:lnTo>
                <a:lnTo>
                  <a:pt x="693" y="1640"/>
                </a:lnTo>
                <a:lnTo>
                  <a:pt x="653" y="1700"/>
                </a:lnTo>
                <a:lnTo>
                  <a:pt x="614" y="1760"/>
                </a:lnTo>
                <a:lnTo>
                  <a:pt x="575" y="1820"/>
                </a:lnTo>
                <a:lnTo>
                  <a:pt x="538" y="1880"/>
                </a:lnTo>
                <a:lnTo>
                  <a:pt x="502" y="1940"/>
                </a:lnTo>
                <a:lnTo>
                  <a:pt x="467" y="2000"/>
                </a:lnTo>
                <a:lnTo>
                  <a:pt x="433" y="2060"/>
                </a:lnTo>
                <a:lnTo>
                  <a:pt x="401" y="2120"/>
                </a:lnTo>
                <a:lnTo>
                  <a:pt x="369" y="2200"/>
                </a:lnTo>
                <a:lnTo>
                  <a:pt x="339" y="2260"/>
                </a:lnTo>
                <a:lnTo>
                  <a:pt x="310" y="2320"/>
                </a:lnTo>
                <a:lnTo>
                  <a:pt x="282" y="2380"/>
                </a:lnTo>
                <a:lnTo>
                  <a:pt x="255" y="2460"/>
                </a:lnTo>
                <a:lnTo>
                  <a:pt x="230" y="2520"/>
                </a:lnTo>
                <a:lnTo>
                  <a:pt x="206" y="2600"/>
                </a:lnTo>
                <a:lnTo>
                  <a:pt x="183" y="2660"/>
                </a:lnTo>
                <a:lnTo>
                  <a:pt x="161" y="2720"/>
                </a:lnTo>
                <a:lnTo>
                  <a:pt x="141" y="2800"/>
                </a:lnTo>
                <a:lnTo>
                  <a:pt x="122" y="2860"/>
                </a:lnTo>
                <a:lnTo>
                  <a:pt x="104" y="2940"/>
                </a:lnTo>
                <a:lnTo>
                  <a:pt x="88" y="3000"/>
                </a:lnTo>
                <a:lnTo>
                  <a:pt x="72" y="3080"/>
                </a:lnTo>
                <a:lnTo>
                  <a:pt x="59" y="3160"/>
                </a:lnTo>
                <a:lnTo>
                  <a:pt x="47" y="3220"/>
                </a:lnTo>
                <a:lnTo>
                  <a:pt x="36" y="3300"/>
                </a:lnTo>
                <a:lnTo>
                  <a:pt x="26" y="3380"/>
                </a:lnTo>
                <a:lnTo>
                  <a:pt x="18" y="3440"/>
                </a:lnTo>
                <a:lnTo>
                  <a:pt x="11" y="3520"/>
                </a:lnTo>
                <a:lnTo>
                  <a:pt x="6" y="3600"/>
                </a:lnTo>
                <a:lnTo>
                  <a:pt x="3" y="3680"/>
                </a:lnTo>
                <a:lnTo>
                  <a:pt x="0" y="3740"/>
                </a:lnTo>
                <a:lnTo>
                  <a:pt x="0" y="3820"/>
                </a:lnTo>
                <a:lnTo>
                  <a:pt x="0" y="3900"/>
                </a:lnTo>
                <a:lnTo>
                  <a:pt x="3" y="3980"/>
                </a:lnTo>
                <a:lnTo>
                  <a:pt x="6" y="4040"/>
                </a:lnTo>
                <a:lnTo>
                  <a:pt x="11" y="4120"/>
                </a:lnTo>
                <a:lnTo>
                  <a:pt x="18" y="4200"/>
                </a:lnTo>
                <a:lnTo>
                  <a:pt x="26" y="4280"/>
                </a:lnTo>
                <a:lnTo>
                  <a:pt x="36" y="4340"/>
                </a:lnTo>
                <a:lnTo>
                  <a:pt x="47" y="4420"/>
                </a:lnTo>
                <a:lnTo>
                  <a:pt x="59" y="4500"/>
                </a:lnTo>
                <a:lnTo>
                  <a:pt x="72" y="4560"/>
                </a:lnTo>
                <a:lnTo>
                  <a:pt x="88" y="4640"/>
                </a:lnTo>
                <a:lnTo>
                  <a:pt x="104" y="4700"/>
                </a:lnTo>
                <a:lnTo>
                  <a:pt x="122" y="4780"/>
                </a:lnTo>
                <a:lnTo>
                  <a:pt x="141" y="4840"/>
                </a:lnTo>
                <a:lnTo>
                  <a:pt x="161" y="4920"/>
                </a:lnTo>
                <a:lnTo>
                  <a:pt x="183" y="4980"/>
                </a:lnTo>
                <a:lnTo>
                  <a:pt x="206" y="5060"/>
                </a:lnTo>
                <a:lnTo>
                  <a:pt x="230" y="5120"/>
                </a:lnTo>
                <a:lnTo>
                  <a:pt x="255" y="5180"/>
                </a:lnTo>
                <a:lnTo>
                  <a:pt x="282" y="5260"/>
                </a:lnTo>
                <a:lnTo>
                  <a:pt x="310" y="5320"/>
                </a:lnTo>
                <a:lnTo>
                  <a:pt x="339" y="5380"/>
                </a:lnTo>
                <a:lnTo>
                  <a:pt x="369" y="5460"/>
                </a:lnTo>
                <a:lnTo>
                  <a:pt x="401" y="5520"/>
                </a:lnTo>
                <a:lnTo>
                  <a:pt x="433" y="5580"/>
                </a:lnTo>
                <a:lnTo>
                  <a:pt x="467" y="5640"/>
                </a:lnTo>
                <a:lnTo>
                  <a:pt x="502" y="5700"/>
                </a:lnTo>
                <a:lnTo>
                  <a:pt x="538" y="5760"/>
                </a:lnTo>
                <a:lnTo>
                  <a:pt x="575" y="5820"/>
                </a:lnTo>
                <a:lnTo>
                  <a:pt x="614" y="5880"/>
                </a:lnTo>
                <a:lnTo>
                  <a:pt x="653" y="5940"/>
                </a:lnTo>
                <a:lnTo>
                  <a:pt x="693" y="6000"/>
                </a:lnTo>
                <a:lnTo>
                  <a:pt x="735" y="6060"/>
                </a:lnTo>
                <a:lnTo>
                  <a:pt x="777" y="6120"/>
                </a:lnTo>
                <a:lnTo>
                  <a:pt x="821" y="6180"/>
                </a:lnTo>
                <a:lnTo>
                  <a:pt x="865" y="6220"/>
                </a:lnTo>
                <a:lnTo>
                  <a:pt x="911" y="6280"/>
                </a:lnTo>
                <a:lnTo>
                  <a:pt x="958" y="6340"/>
                </a:lnTo>
                <a:lnTo>
                  <a:pt x="1005" y="6380"/>
                </a:lnTo>
                <a:lnTo>
                  <a:pt x="1054" y="6440"/>
                </a:lnTo>
                <a:lnTo>
                  <a:pt x="1103" y="6480"/>
                </a:lnTo>
                <a:lnTo>
                  <a:pt x="1153" y="6540"/>
                </a:lnTo>
                <a:lnTo>
                  <a:pt x="1205" y="6580"/>
                </a:lnTo>
                <a:lnTo>
                  <a:pt x="1257" y="6640"/>
                </a:lnTo>
                <a:lnTo>
                  <a:pt x="1310" y="6680"/>
                </a:lnTo>
                <a:lnTo>
                  <a:pt x="1364" y="6720"/>
                </a:lnTo>
                <a:lnTo>
                  <a:pt x="1418" y="6760"/>
                </a:lnTo>
                <a:lnTo>
                  <a:pt x="1474" y="6820"/>
                </a:lnTo>
                <a:lnTo>
                  <a:pt x="1530" y="6860"/>
                </a:lnTo>
                <a:lnTo>
                  <a:pt x="1588" y="6900"/>
                </a:lnTo>
                <a:lnTo>
                  <a:pt x="1705" y="6980"/>
                </a:lnTo>
                <a:lnTo>
                  <a:pt x="1825" y="7060"/>
                </a:lnTo>
                <a:lnTo>
                  <a:pt x="1886" y="7080"/>
                </a:lnTo>
                <a:lnTo>
                  <a:pt x="2010" y="7160"/>
                </a:lnTo>
                <a:lnTo>
                  <a:pt x="2074" y="7180"/>
                </a:lnTo>
                <a:lnTo>
                  <a:pt x="2202" y="7260"/>
                </a:lnTo>
                <a:lnTo>
                  <a:pt x="2333" y="7300"/>
                </a:lnTo>
                <a:lnTo>
                  <a:pt x="2400" y="7340"/>
                </a:lnTo>
                <a:lnTo>
                  <a:pt x="2535" y="7380"/>
                </a:lnTo>
                <a:lnTo>
                  <a:pt x="3098" y="7540"/>
                </a:lnTo>
                <a:lnTo>
                  <a:pt x="3170" y="7540"/>
                </a:lnTo>
                <a:lnTo>
                  <a:pt x="3243" y="7560"/>
                </a:lnTo>
                <a:lnTo>
                  <a:pt x="3317" y="7560"/>
                </a:lnTo>
                <a:lnTo>
                  <a:pt x="3391" y="7580"/>
                </a:lnTo>
                <a:lnTo>
                  <a:pt x="4149" y="7580"/>
                </a:lnTo>
                <a:lnTo>
                  <a:pt x="4225" y="7560"/>
                </a:lnTo>
                <a:lnTo>
                  <a:pt x="4299" y="7560"/>
                </a:lnTo>
                <a:lnTo>
                  <a:pt x="4448" y="7520"/>
                </a:lnTo>
                <a:lnTo>
                  <a:pt x="4521" y="7520"/>
                </a:lnTo>
                <a:lnTo>
                  <a:pt x="5088" y="7360"/>
                </a:lnTo>
                <a:lnTo>
                  <a:pt x="5156" y="7320"/>
                </a:lnTo>
                <a:lnTo>
                  <a:pt x="5224" y="7300"/>
                </a:lnTo>
                <a:lnTo>
                  <a:pt x="5291" y="7260"/>
                </a:lnTo>
                <a:lnTo>
                  <a:pt x="5357" y="7240"/>
                </a:lnTo>
                <a:lnTo>
                  <a:pt x="5422" y="7200"/>
                </a:lnTo>
                <a:lnTo>
                  <a:pt x="5487" y="7180"/>
                </a:lnTo>
                <a:lnTo>
                  <a:pt x="5615" y="7100"/>
                </a:lnTo>
                <a:lnTo>
                  <a:pt x="5677" y="7060"/>
                </a:lnTo>
                <a:lnTo>
                  <a:pt x="5739" y="7040"/>
                </a:lnTo>
                <a:lnTo>
                  <a:pt x="5860" y="6960"/>
                </a:lnTo>
                <a:lnTo>
                  <a:pt x="5978" y="6880"/>
                </a:lnTo>
                <a:lnTo>
                  <a:pt x="6036" y="6820"/>
                </a:lnTo>
                <a:lnTo>
                  <a:pt x="6093" y="6780"/>
                </a:lnTo>
                <a:lnTo>
                  <a:pt x="6149" y="6740"/>
                </a:lnTo>
                <a:lnTo>
                  <a:pt x="6204" y="6700"/>
                </a:lnTo>
                <a:lnTo>
                  <a:pt x="6259" y="6640"/>
                </a:lnTo>
                <a:lnTo>
                  <a:pt x="6312" y="6600"/>
                </a:lnTo>
                <a:lnTo>
                  <a:pt x="6364" y="6560"/>
                </a:lnTo>
                <a:lnTo>
                  <a:pt x="6416" y="6500"/>
                </a:lnTo>
                <a:lnTo>
                  <a:pt x="6467" y="6440"/>
                </a:lnTo>
                <a:lnTo>
                  <a:pt x="6516" y="6400"/>
                </a:lnTo>
                <a:lnTo>
                  <a:pt x="6548" y="6360"/>
                </a:lnTo>
                <a:lnTo>
                  <a:pt x="6565" y="6340"/>
                </a:lnTo>
                <a:lnTo>
                  <a:pt x="6612" y="6300"/>
                </a:lnTo>
                <a:lnTo>
                  <a:pt x="6659" y="6240"/>
                </a:lnTo>
                <a:lnTo>
                  <a:pt x="6704" y="6180"/>
                </a:lnTo>
                <a:lnTo>
                  <a:pt x="6749" y="6120"/>
                </a:lnTo>
                <a:lnTo>
                  <a:pt x="6792" y="6060"/>
                </a:lnTo>
                <a:lnTo>
                  <a:pt x="6835" y="6000"/>
                </a:lnTo>
                <a:lnTo>
                  <a:pt x="6876" y="5940"/>
                </a:lnTo>
                <a:lnTo>
                  <a:pt x="6916" y="5880"/>
                </a:lnTo>
                <a:lnTo>
                  <a:pt x="6955" y="5820"/>
                </a:lnTo>
                <a:lnTo>
                  <a:pt x="6993" y="5760"/>
                </a:lnTo>
                <a:lnTo>
                  <a:pt x="7030" y="5700"/>
                </a:lnTo>
                <a:lnTo>
                  <a:pt x="7065" y="5640"/>
                </a:lnTo>
                <a:lnTo>
                  <a:pt x="7100" y="5580"/>
                </a:lnTo>
                <a:lnTo>
                  <a:pt x="7133" y="5520"/>
                </a:lnTo>
                <a:lnTo>
                  <a:pt x="7165" y="5440"/>
                </a:lnTo>
                <a:lnTo>
                  <a:pt x="7195" y="5380"/>
                </a:lnTo>
                <a:lnTo>
                  <a:pt x="7225" y="5320"/>
                </a:lnTo>
                <a:lnTo>
                  <a:pt x="7253" y="5240"/>
                </a:lnTo>
                <a:lnTo>
                  <a:pt x="7280" y="5180"/>
                </a:lnTo>
                <a:lnTo>
                  <a:pt x="7306" y="5120"/>
                </a:lnTo>
                <a:lnTo>
                  <a:pt x="7330" y="5040"/>
                </a:lnTo>
                <a:lnTo>
                  <a:pt x="7353" y="4980"/>
                </a:lnTo>
                <a:lnTo>
                  <a:pt x="7375" y="4900"/>
                </a:lnTo>
                <a:lnTo>
                  <a:pt x="7396" y="4840"/>
                </a:lnTo>
                <a:lnTo>
                  <a:pt x="7415" y="4760"/>
                </a:lnTo>
                <a:lnTo>
                  <a:pt x="7432" y="4680"/>
                </a:lnTo>
                <a:lnTo>
                  <a:pt x="7449" y="4620"/>
                </a:lnTo>
                <a:lnTo>
                  <a:pt x="7464" y="4540"/>
                </a:lnTo>
                <a:lnTo>
                  <a:pt x="7477" y="4460"/>
                </a:lnTo>
                <a:lnTo>
                  <a:pt x="7489" y="4400"/>
                </a:lnTo>
                <a:lnTo>
                  <a:pt x="7500" y="4320"/>
                </a:lnTo>
                <a:lnTo>
                  <a:pt x="7509" y="4240"/>
                </a:lnTo>
                <a:lnTo>
                  <a:pt x="7517" y="4160"/>
                </a:lnTo>
                <a:moveTo>
                  <a:pt x="10961" y="4412"/>
                </a:moveTo>
                <a:lnTo>
                  <a:pt x="8626" y="1878"/>
                </a:lnTo>
                <a:lnTo>
                  <a:pt x="6895" y="0"/>
                </a:lnTo>
                <a:lnTo>
                  <a:pt x="2829" y="4412"/>
                </a:lnTo>
                <a:lnTo>
                  <a:pt x="4556" y="4412"/>
                </a:lnTo>
                <a:lnTo>
                  <a:pt x="6895" y="1878"/>
                </a:lnTo>
                <a:lnTo>
                  <a:pt x="9231" y="4412"/>
                </a:lnTo>
                <a:lnTo>
                  <a:pt x="10961" y="4412"/>
                </a:lnTo>
              </a:path>
            </a:pathLst>
          </a:custGeom>
          <a:solidFill>
            <a:srgbClr val="EE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B5CB5-4F93-2E4D-94B0-FCD6C7BEB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03188"/>
            <a:ext cx="12192000" cy="808440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55090605"/>
      </p:ext>
    </p:extLst>
  </p:cSld>
  <p:clrMapOvr>
    <a:masterClrMapping/>
  </p:clrMapOvr>
</p:sld>
</file>

<file path=ppt/theme/theme1.xml><?xml version="1.0" encoding="utf-8"?>
<a:theme xmlns:a="http://schemas.openxmlformats.org/drawingml/2006/main" name="G&amp;A_Theme_3">
  <a:themeElements>
    <a:clrScheme name="G&amp;A Theme Colors 1">
      <a:dk1>
        <a:srgbClr val="545859"/>
      </a:dk1>
      <a:lt1>
        <a:sysClr val="window" lastClr="FFFFFF"/>
      </a:lt1>
      <a:dk2>
        <a:srgbClr val="253746"/>
      </a:dk2>
      <a:lt2>
        <a:srgbClr val="F5F5F5"/>
      </a:lt2>
      <a:accent1>
        <a:srgbClr val="C8102E"/>
      </a:accent1>
      <a:accent2>
        <a:srgbClr val="545859"/>
      </a:accent2>
      <a:accent3>
        <a:srgbClr val="FF9E1B"/>
      </a:accent3>
      <a:accent4>
        <a:srgbClr val="253746"/>
      </a:accent4>
      <a:accent5>
        <a:srgbClr val="34657F"/>
      </a:accent5>
      <a:accent6>
        <a:srgbClr val="49C5B1"/>
      </a:accent6>
      <a:hlink>
        <a:srgbClr val="FF9E1B"/>
      </a:hlink>
      <a:folHlink>
        <a:srgbClr val="253746"/>
      </a:folHlink>
    </a:clrScheme>
    <a:fontScheme name="G&amp;A Theme Fonts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&amp;A_Theme_3" id="{6BF54C82-0885-4639-B997-6DB66B88CD7E}" vid="{56C9C16D-11B2-45B1-BC9E-D64BB8F6DB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G&amp;A_Theme_3</Template>
  <TotalTime>0</TotalTime>
  <Words>203</Words>
  <Application>Microsoft Office PowerPoint</Application>
  <PresentationFormat>Widescreen</PresentationFormat>
  <Paragraphs>39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Arial Black</vt:lpstr>
      <vt:lpstr>Avenir Book</vt:lpstr>
      <vt:lpstr>Calibri</vt:lpstr>
      <vt:lpstr>Palatino</vt:lpstr>
      <vt:lpstr>Palatino Linotype</vt:lpstr>
      <vt:lpstr>G&amp;A_Theme_3</vt:lpstr>
      <vt:lpstr>PowerPoint Presentation</vt:lpstr>
      <vt:lpstr>The Trend Towards Outsourcing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2020-09-11T14:26:23Z</dcterms:created>
  <dcterms:modified xsi:type="dcterms:W3CDTF">2022-05-16T15:59:42Z</dcterms:modified>
</cp:coreProperties>
</file>