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1069" r:id="rId3"/>
    <p:sldId id="285" r:id="rId4"/>
    <p:sldId id="1145" r:id="rId5"/>
    <p:sldId id="1121" r:id="rId6"/>
    <p:sldId id="300" r:id="rId7"/>
    <p:sldId id="286" r:id="rId8"/>
    <p:sldId id="1146" r:id="rId9"/>
    <p:sldId id="1141" r:id="rId10"/>
    <p:sldId id="291" r:id="rId11"/>
    <p:sldId id="1142" r:id="rId12"/>
    <p:sldId id="1147" r:id="rId13"/>
    <p:sldId id="276" r:id="rId14"/>
    <p:sldId id="1144" r:id="rId15"/>
    <p:sldId id="1148" r:id="rId16"/>
    <p:sldId id="288" r:id="rId17"/>
    <p:sldId id="1140" r:id="rId18"/>
    <p:sldId id="10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F42"/>
    <a:srgbClr val="0A406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2B8DB-C047-41F5-B529-34CB8D4FD07D}" v="48" dt="2019-12-02T18:53:12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2" autoAdjust="0"/>
    <p:restoredTop sz="95214" autoAdjust="0"/>
  </p:normalViewPr>
  <p:slideViewPr>
    <p:cSldViewPr snapToGrid="0">
      <p:cViewPr>
        <p:scale>
          <a:sx n="86" d="100"/>
          <a:sy n="86" d="100"/>
        </p:scale>
        <p:origin x="4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30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Brousseau" userId="d3601dd34d67335d" providerId="LiveId" clId="{4593A60B-3EBB-469E-94D7-235512644F5B}"/>
    <pc:docChg chg="undo custSel addSld delSld modSld sldOrd">
      <pc:chgData name="Mark Brousseau" userId="d3601dd34d67335d" providerId="LiveId" clId="{4593A60B-3EBB-469E-94D7-235512644F5B}" dt="2019-12-02T18:53:12.808" v="443" actId="207"/>
      <pc:docMkLst>
        <pc:docMk/>
      </pc:docMkLst>
      <pc:sldChg chg="modSp">
        <pc:chgData name="Mark Brousseau" userId="d3601dd34d67335d" providerId="LiveId" clId="{4593A60B-3EBB-469E-94D7-235512644F5B}" dt="2019-12-02T18:49:41.572" v="434" actId="113"/>
        <pc:sldMkLst>
          <pc:docMk/>
          <pc:sldMk cId="371889230" sldId="256"/>
        </pc:sldMkLst>
        <pc:spChg chg="mod">
          <ac:chgData name="Mark Brousseau" userId="d3601dd34d67335d" providerId="LiveId" clId="{4593A60B-3EBB-469E-94D7-235512644F5B}" dt="2019-12-02T18:49:30.533" v="432" actId="113"/>
          <ac:spMkLst>
            <pc:docMk/>
            <pc:sldMk cId="371889230" sldId="256"/>
            <ac:spMk id="4" creationId="{32777BA2-2617-4AB4-A39E-00ADAE370D45}"/>
          </ac:spMkLst>
        </pc:spChg>
        <pc:spChg chg="mod">
          <ac:chgData name="Mark Brousseau" userId="d3601dd34d67335d" providerId="LiveId" clId="{4593A60B-3EBB-469E-94D7-235512644F5B}" dt="2019-12-02T18:49:41.572" v="434" actId="113"/>
          <ac:spMkLst>
            <pc:docMk/>
            <pc:sldMk cId="371889230" sldId="256"/>
            <ac:spMk id="8" creationId="{EB6AA456-EE6F-4541-B206-D664DC3D5C5E}"/>
          </ac:spMkLst>
        </pc:spChg>
      </pc:sldChg>
      <pc:sldChg chg="del">
        <pc:chgData name="Mark Brousseau" userId="d3601dd34d67335d" providerId="LiveId" clId="{4593A60B-3EBB-469E-94D7-235512644F5B}" dt="2019-12-02T18:34:12.007" v="53" actId="2696"/>
        <pc:sldMkLst>
          <pc:docMk/>
          <pc:sldMk cId="1017180763" sldId="264"/>
        </pc:sldMkLst>
      </pc:sldChg>
      <pc:sldChg chg="delSp modSp">
        <pc:chgData name="Mark Brousseau" userId="d3601dd34d67335d" providerId="LiveId" clId="{4593A60B-3EBB-469E-94D7-235512644F5B}" dt="2019-12-02T18:33:07.853" v="46" actId="478"/>
        <pc:sldMkLst>
          <pc:docMk/>
          <pc:sldMk cId="3619548483" sldId="276"/>
        </pc:sldMkLst>
        <pc:spChg chg="del mod">
          <ac:chgData name="Mark Brousseau" userId="d3601dd34d67335d" providerId="LiveId" clId="{4593A60B-3EBB-469E-94D7-235512644F5B}" dt="2019-12-02T18:33:07.853" v="46" actId="478"/>
          <ac:spMkLst>
            <pc:docMk/>
            <pc:sldMk cId="3619548483" sldId="276"/>
            <ac:spMk id="6" creationId="{F51E7C28-4143-4385-9765-8B9DD76FA68D}"/>
          </ac:spMkLst>
        </pc:spChg>
      </pc:sldChg>
      <pc:sldChg chg="addSp delSp modSp modAnim">
        <pc:chgData name="Mark Brousseau" userId="d3601dd34d67335d" providerId="LiveId" clId="{4593A60B-3EBB-469E-94D7-235512644F5B}" dt="2019-12-02T18:36:18.754" v="99" actId="1076"/>
        <pc:sldMkLst>
          <pc:docMk/>
          <pc:sldMk cId="1314476398" sldId="285"/>
        </pc:sldMkLst>
        <pc:spChg chg="del">
          <ac:chgData name="Mark Brousseau" userId="d3601dd34d67335d" providerId="LiveId" clId="{4593A60B-3EBB-469E-94D7-235512644F5B}" dt="2019-12-02T18:36:06.156" v="96" actId="478"/>
          <ac:spMkLst>
            <pc:docMk/>
            <pc:sldMk cId="1314476398" sldId="285"/>
            <ac:spMk id="2" creationId="{6D383A63-5D21-4BE8-B999-D2B49961E515}"/>
          </ac:spMkLst>
        </pc:spChg>
        <pc:spChg chg="del">
          <ac:chgData name="Mark Brousseau" userId="d3601dd34d67335d" providerId="LiveId" clId="{4593A60B-3EBB-469E-94D7-235512644F5B}" dt="2019-12-02T18:33:48.668" v="52" actId="478"/>
          <ac:spMkLst>
            <pc:docMk/>
            <pc:sldMk cId="1314476398" sldId="285"/>
            <ac:spMk id="6" creationId="{4814D66E-7AD0-4737-9AD6-37258054D1C3}"/>
          </ac:spMkLst>
        </pc:spChg>
        <pc:spChg chg="del">
          <ac:chgData name="Mark Brousseau" userId="d3601dd34d67335d" providerId="LiveId" clId="{4593A60B-3EBB-469E-94D7-235512644F5B}" dt="2019-12-02T18:35:59.133" v="94" actId="478"/>
          <ac:spMkLst>
            <pc:docMk/>
            <pc:sldMk cId="1314476398" sldId="285"/>
            <ac:spMk id="8" creationId="{00000000-0000-0000-0000-000000000000}"/>
          </ac:spMkLst>
        </pc:spChg>
        <pc:spChg chg="del">
          <ac:chgData name="Mark Brousseau" userId="d3601dd34d67335d" providerId="LiveId" clId="{4593A60B-3EBB-469E-94D7-235512644F5B}" dt="2019-12-02T18:35:59.133" v="94" actId="478"/>
          <ac:spMkLst>
            <pc:docMk/>
            <pc:sldMk cId="1314476398" sldId="285"/>
            <ac:spMk id="9" creationId="{A972F3B8-CD97-48EE-8677-90BF997BAEE4}"/>
          </ac:spMkLst>
        </pc:spChg>
        <pc:spChg chg="del">
          <ac:chgData name="Mark Brousseau" userId="d3601dd34d67335d" providerId="LiveId" clId="{4593A60B-3EBB-469E-94D7-235512644F5B}" dt="2019-12-02T18:35:59.133" v="94" actId="478"/>
          <ac:spMkLst>
            <pc:docMk/>
            <pc:sldMk cId="1314476398" sldId="285"/>
            <ac:spMk id="12" creationId="{BFB143D6-5CCA-460D-9EEC-5C81A6A35200}"/>
          </ac:spMkLst>
        </pc:spChg>
        <pc:spChg chg="del">
          <ac:chgData name="Mark Brousseau" userId="d3601dd34d67335d" providerId="LiveId" clId="{4593A60B-3EBB-469E-94D7-235512644F5B}" dt="2019-12-02T18:35:59.133" v="94" actId="478"/>
          <ac:spMkLst>
            <pc:docMk/>
            <pc:sldMk cId="1314476398" sldId="285"/>
            <ac:spMk id="13" creationId="{36C4959A-DFF1-4702-AE67-A817A83A9259}"/>
          </ac:spMkLst>
        </pc:spChg>
        <pc:spChg chg="mod">
          <ac:chgData name="Mark Brousseau" userId="d3601dd34d67335d" providerId="LiveId" clId="{4593A60B-3EBB-469E-94D7-235512644F5B}" dt="2019-12-02T18:35:53.776" v="93" actId="20577"/>
          <ac:spMkLst>
            <pc:docMk/>
            <pc:sldMk cId="1314476398" sldId="285"/>
            <ac:spMk id="14" creationId="{EC597C11-6FA5-40FA-BEE7-113EF7C3ACF9}"/>
          </ac:spMkLst>
        </pc:spChg>
        <pc:spChg chg="add del mod">
          <ac:chgData name="Mark Brousseau" userId="d3601dd34d67335d" providerId="LiveId" clId="{4593A60B-3EBB-469E-94D7-235512644F5B}" dt="2019-12-02T18:36:08.431" v="97" actId="478"/>
          <ac:spMkLst>
            <pc:docMk/>
            <pc:sldMk cId="1314476398" sldId="285"/>
            <ac:spMk id="15" creationId="{4070BF38-FFC9-47CF-9119-F17279D320D6}"/>
          </ac:spMkLst>
        </pc:spChg>
        <pc:grpChg chg="add mod">
          <ac:chgData name="Mark Brousseau" userId="d3601dd34d67335d" providerId="LiveId" clId="{4593A60B-3EBB-469E-94D7-235512644F5B}" dt="2019-12-02T18:36:18.754" v="99" actId="1076"/>
          <ac:grpSpMkLst>
            <pc:docMk/>
            <pc:sldMk cId="1314476398" sldId="285"/>
            <ac:grpSpMk id="16" creationId="{E166A34E-5D17-4753-8879-D7FEC3BFB22C}"/>
          </ac:grpSpMkLst>
        </pc:grpChg>
        <pc:graphicFrameChg chg="del">
          <ac:chgData name="Mark Brousseau" userId="d3601dd34d67335d" providerId="LiveId" clId="{4593A60B-3EBB-469E-94D7-235512644F5B}" dt="2019-12-02T18:36:02.926" v="95" actId="478"/>
          <ac:graphicFrameMkLst>
            <pc:docMk/>
            <pc:sldMk cId="1314476398" sldId="285"/>
            <ac:graphicFrameMk id="7" creationId="{B262C0C7-829E-4E34-A2A7-C5DBA32696BE}"/>
          </ac:graphicFrameMkLst>
        </pc:graphicFrameChg>
        <pc:cxnChg chg="del">
          <ac:chgData name="Mark Brousseau" userId="d3601dd34d67335d" providerId="LiveId" clId="{4593A60B-3EBB-469E-94D7-235512644F5B}" dt="2019-12-02T18:35:59.133" v="94" actId="478"/>
          <ac:cxnSpMkLst>
            <pc:docMk/>
            <pc:sldMk cId="1314476398" sldId="285"/>
            <ac:cxnSpMk id="10" creationId="{014A1B0D-5754-47BD-B615-64BFECDFEA7E}"/>
          </ac:cxnSpMkLst>
        </pc:cxnChg>
        <pc:cxnChg chg="del">
          <ac:chgData name="Mark Brousseau" userId="d3601dd34d67335d" providerId="LiveId" clId="{4593A60B-3EBB-469E-94D7-235512644F5B}" dt="2019-12-02T18:35:59.133" v="94" actId="478"/>
          <ac:cxnSpMkLst>
            <pc:docMk/>
            <pc:sldMk cId="1314476398" sldId="285"/>
            <ac:cxnSpMk id="11" creationId="{6EEF3172-09EE-4529-B132-783A769DF865}"/>
          </ac:cxnSpMkLst>
        </pc:cxnChg>
      </pc:sldChg>
      <pc:sldChg chg="delSp">
        <pc:chgData name="Mark Brousseau" userId="d3601dd34d67335d" providerId="LiveId" clId="{4593A60B-3EBB-469E-94D7-235512644F5B}" dt="2019-12-02T18:33:36.248" v="50" actId="478"/>
        <pc:sldMkLst>
          <pc:docMk/>
          <pc:sldMk cId="1612691107" sldId="286"/>
        </pc:sldMkLst>
        <pc:spChg chg="del">
          <ac:chgData name="Mark Brousseau" userId="d3601dd34d67335d" providerId="LiveId" clId="{4593A60B-3EBB-469E-94D7-235512644F5B}" dt="2019-12-02T18:33:36.248" v="50" actId="478"/>
          <ac:spMkLst>
            <pc:docMk/>
            <pc:sldMk cId="1612691107" sldId="286"/>
            <ac:spMk id="5" creationId="{0DFEAF52-545A-429E-A40D-8530AEFB9A9E}"/>
          </ac:spMkLst>
        </pc:spChg>
      </pc:sldChg>
      <pc:sldChg chg="addSp delSp modSp ord addAnim delAnim modAnim">
        <pc:chgData name="Mark Brousseau" userId="d3601dd34d67335d" providerId="LiveId" clId="{4593A60B-3EBB-469E-94D7-235512644F5B}" dt="2019-12-02T18:46:21.811" v="297" actId="1076"/>
        <pc:sldMkLst>
          <pc:docMk/>
          <pc:sldMk cId="1760543521" sldId="288"/>
        </pc:sldMkLst>
        <pc:spChg chg="del">
          <ac:chgData name="Mark Brousseau" userId="d3601dd34d67335d" providerId="LiveId" clId="{4593A60B-3EBB-469E-94D7-235512644F5B}" dt="2019-12-02T18:33:23.442" v="48" actId="478"/>
          <ac:spMkLst>
            <pc:docMk/>
            <pc:sldMk cId="1760543521" sldId="288"/>
            <ac:spMk id="3" creationId="{4ADA05E5-160F-418B-B2F7-60ACDF1F9CA9}"/>
          </ac:spMkLst>
        </pc:spChg>
        <pc:spChg chg="del">
          <ac:chgData name="Mark Brousseau" userId="d3601dd34d67335d" providerId="LiveId" clId="{4593A60B-3EBB-469E-94D7-235512644F5B}" dt="2019-12-02T18:41:54.713" v="236" actId="478"/>
          <ac:spMkLst>
            <pc:docMk/>
            <pc:sldMk cId="1760543521" sldId="288"/>
            <ac:spMk id="6" creationId="{35C582D7-150E-4F10-887D-9F00A21366D7}"/>
          </ac:spMkLst>
        </pc:spChg>
        <pc:spChg chg="add mod">
          <ac:chgData name="Mark Brousseau" userId="d3601dd34d67335d" providerId="LiveId" clId="{4593A60B-3EBB-469E-94D7-235512644F5B}" dt="2019-12-02T18:42:24.880" v="241" actId="207"/>
          <ac:spMkLst>
            <pc:docMk/>
            <pc:sldMk cId="1760543521" sldId="288"/>
            <ac:spMk id="8" creationId="{9B7A2026-9A15-41E6-8615-E5EA77A6FEFF}"/>
          </ac:spMkLst>
        </pc:spChg>
        <pc:spChg chg="add mod">
          <ac:chgData name="Mark Brousseau" userId="d3601dd34d67335d" providerId="LiveId" clId="{4593A60B-3EBB-469E-94D7-235512644F5B}" dt="2019-12-02T18:42:29.979" v="242" actId="207"/>
          <ac:spMkLst>
            <pc:docMk/>
            <pc:sldMk cId="1760543521" sldId="288"/>
            <ac:spMk id="9" creationId="{87521B31-6D84-43DA-BFF7-C318D8861B62}"/>
          </ac:spMkLst>
        </pc:spChg>
        <pc:spChg chg="add mod">
          <ac:chgData name="Mark Brousseau" userId="d3601dd34d67335d" providerId="LiveId" clId="{4593A60B-3EBB-469E-94D7-235512644F5B}" dt="2019-12-02T18:43:24.424" v="284" actId="20577"/>
          <ac:spMkLst>
            <pc:docMk/>
            <pc:sldMk cId="1760543521" sldId="288"/>
            <ac:spMk id="10" creationId="{6D79762F-A0B6-4ACF-B135-A8C3AE20B08E}"/>
          </ac:spMkLst>
        </pc:spChg>
        <pc:picChg chg="del">
          <ac:chgData name="Mark Brousseau" userId="d3601dd34d67335d" providerId="LiveId" clId="{4593A60B-3EBB-469E-94D7-235512644F5B}" dt="2019-12-02T18:41:50.980" v="235" actId="478"/>
          <ac:picMkLst>
            <pc:docMk/>
            <pc:sldMk cId="1760543521" sldId="288"/>
            <ac:picMk id="5" creationId="{D3DCF644-8916-4C8F-808B-F19196387E48}"/>
          </ac:picMkLst>
        </pc:picChg>
        <pc:picChg chg="add del mod">
          <ac:chgData name="Mark Brousseau" userId="d3601dd34d67335d" providerId="LiveId" clId="{4593A60B-3EBB-469E-94D7-235512644F5B}" dt="2019-12-02T18:46:21.811" v="297" actId="1076"/>
          <ac:picMkLst>
            <pc:docMk/>
            <pc:sldMk cId="1760543521" sldId="288"/>
            <ac:picMk id="7" creationId="{8AB81456-C89D-4077-8982-2FBCE021FCE3}"/>
          </ac:picMkLst>
        </pc:picChg>
      </pc:sldChg>
      <pc:sldChg chg="addSp delSp ord">
        <pc:chgData name="Mark Brousseau" userId="d3601dd34d67335d" providerId="LiveId" clId="{4593A60B-3EBB-469E-94D7-235512644F5B}" dt="2019-12-02T18:45:09.143" v="293"/>
        <pc:sldMkLst>
          <pc:docMk/>
          <pc:sldMk cId="2218334874" sldId="291"/>
        </pc:sldMkLst>
        <pc:picChg chg="add">
          <ac:chgData name="Mark Brousseau" userId="d3601dd34d67335d" providerId="LiveId" clId="{4593A60B-3EBB-469E-94D7-235512644F5B}" dt="2019-12-02T18:45:09.143" v="293"/>
          <ac:picMkLst>
            <pc:docMk/>
            <pc:sldMk cId="2218334874" sldId="291"/>
            <ac:picMk id="2" creationId="{FEE07D8B-EFDC-40A6-AC15-A7AD78C85185}"/>
          </ac:picMkLst>
        </pc:picChg>
        <pc:picChg chg="del">
          <ac:chgData name="Mark Brousseau" userId="d3601dd34d67335d" providerId="LiveId" clId="{4593A60B-3EBB-469E-94D7-235512644F5B}" dt="2019-12-02T18:45:06.918" v="292" actId="478"/>
          <ac:picMkLst>
            <pc:docMk/>
            <pc:sldMk cId="2218334874" sldId="291"/>
            <ac:picMk id="5" creationId="{D8F68285-089B-45CA-B9DB-A08BAED61225}"/>
          </ac:picMkLst>
        </pc:picChg>
      </pc:sldChg>
      <pc:sldChg chg="delSp">
        <pc:chgData name="Mark Brousseau" userId="d3601dd34d67335d" providerId="LiveId" clId="{4593A60B-3EBB-469E-94D7-235512644F5B}" dt="2019-12-02T18:33:41.736" v="51" actId="478"/>
        <pc:sldMkLst>
          <pc:docMk/>
          <pc:sldMk cId="3374862325" sldId="300"/>
        </pc:sldMkLst>
        <pc:spChg chg="del">
          <ac:chgData name="Mark Brousseau" userId="d3601dd34d67335d" providerId="LiveId" clId="{4593A60B-3EBB-469E-94D7-235512644F5B}" dt="2019-12-02T18:33:41.736" v="51" actId="478"/>
          <ac:spMkLst>
            <pc:docMk/>
            <pc:sldMk cId="3374862325" sldId="300"/>
            <ac:spMk id="4" creationId="{4382596B-686B-46F7-A290-44DBCF0E952C}"/>
          </ac:spMkLst>
        </pc:spChg>
      </pc:sldChg>
      <pc:sldChg chg="del">
        <pc:chgData name="Mark Brousseau" userId="d3601dd34d67335d" providerId="LiveId" clId="{4593A60B-3EBB-469E-94D7-235512644F5B}" dt="2019-12-02T18:32:13.806" v="15" actId="2696"/>
        <pc:sldMkLst>
          <pc:docMk/>
          <pc:sldMk cId="3386669283" sldId="306"/>
        </pc:sldMkLst>
      </pc:sldChg>
      <pc:sldChg chg="del">
        <pc:chgData name="Mark Brousseau" userId="d3601dd34d67335d" providerId="LiveId" clId="{4593A60B-3EBB-469E-94D7-235512644F5B}" dt="2019-12-02T18:32:21.911" v="21" actId="2696"/>
        <pc:sldMkLst>
          <pc:docMk/>
          <pc:sldMk cId="2937438996" sldId="335"/>
        </pc:sldMkLst>
      </pc:sldChg>
      <pc:sldChg chg="addSp delSp modSp">
        <pc:chgData name="Mark Brousseau" userId="d3601dd34d67335d" providerId="LiveId" clId="{4593A60B-3EBB-469E-94D7-235512644F5B}" dt="2019-12-02T18:32:50.415" v="42" actId="478"/>
        <pc:sldMkLst>
          <pc:docMk/>
          <pc:sldMk cId="621579629" sldId="1068"/>
        </pc:sldMkLst>
        <pc:spChg chg="add del mod">
          <ac:chgData name="Mark Brousseau" userId="d3601dd34d67335d" providerId="LiveId" clId="{4593A60B-3EBB-469E-94D7-235512644F5B}" dt="2019-12-02T18:32:40.355" v="39" actId="478"/>
          <ac:spMkLst>
            <pc:docMk/>
            <pc:sldMk cId="621579629" sldId="1068"/>
            <ac:spMk id="3" creationId="{7053B54C-AFE3-4737-A494-4722479FB52D}"/>
          </ac:spMkLst>
        </pc:spChg>
        <pc:spChg chg="del">
          <ac:chgData name="Mark Brousseau" userId="d3601dd34d67335d" providerId="LiveId" clId="{4593A60B-3EBB-469E-94D7-235512644F5B}" dt="2019-12-02T18:32:50.415" v="42" actId="478"/>
          <ac:spMkLst>
            <pc:docMk/>
            <pc:sldMk cId="621579629" sldId="1068"/>
            <ac:spMk id="40" creationId="{01AC75F6-F8D9-4201-B3B1-4C2C4C74E7BE}"/>
          </ac:spMkLst>
        </pc:spChg>
        <pc:spChg chg="del">
          <ac:chgData name="Mark Brousseau" userId="d3601dd34d67335d" providerId="LiveId" clId="{4593A60B-3EBB-469E-94D7-235512644F5B}" dt="2019-12-02T18:32:36.332" v="38" actId="478"/>
          <ac:spMkLst>
            <pc:docMk/>
            <pc:sldMk cId="621579629" sldId="1068"/>
            <ac:spMk id="44" creationId="{EC152846-7FC7-4373-863F-8816015E79D6}"/>
          </ac:spMkLst>
        </pc:spChg>
        <pc:spChg chg="del">
          <ac:chgData name="Mark Brousseau" userId="d3601dd34d67335d" providerId="LiveId" clId="{4593A60B-3EBB-469E-94D7-235512644F5B}" dt="2019-12-02T18:32:36.332" v="38" actId="478"/>
          <ac:spMkLst>
            <pc:docMk/>
            <pc:sldMk cId="621579629" sldId="1068"/>
            <ac:spMk id="45" creationId="{0A013501-50D2-4FDD-B236-1B36E14AC6A4}"/>
          </ac:spMkLst>
        </pc:spChg>
        <pc:spChg chg="mod">
          <ac:chgData name="Mark Brousseau" userId="d3601dd34d67335d" providerId="LiveId" clId="{4593A60B-3EBB-469E-94D7-235512644F5B}" dt="2019-12-02T18:32:30.218" v="37" actId="20577"/>
          <ac:spMkLst>
            <pc:docMk/>
            <pc:sldMk cId="621579629" sldId="1068"/>
            <ac:spMk id="46" creationId="{36328DF9-1EBF-477C-8F71-9688F403F4DA}"/>
          </ac:spMkLst>
        </pc:spChg>
        <pc:picChg chg="del">
          <ac:chgData name="Mark Brousseau" userId="d3601dd34d67335d" providerId="LiveId" clId="{4593A60B-3EBB-469E-94D7-235512644F5B}" dt="2019-12-02T18:32:44.619" v="41" actId="478"/>
          <ac:picMkLst>
            <pc:docMk/>
            <pc:sldMk cId="621579629" sldId="1068"/>
            <ac:picMk id="38" creationId="{7DAFAC40-ACA9-48BB-8D5F-4DEA13A24DAC}"/>
          </ac:picMkLst>
        </pc:picChg>
        <pc:picChg chg="del">
          <ac:chgData name="Mark Brousseau" userId="d3601dd34d67335d" providerId="LiveId" clId="{4593A60B-3EBB-469E-94D7-235512644F5B}" dt="2019-12-02T18:32:36.332" v="38" actId="478"/>
          <ac:picMkLst>
            <pc:docMk/>
            <pc:sldMk cId="621579629" sldId="1068"/>
            <ac:picMk id="41" creationId="{897802AB-B1D6-4A75-8C23-5DC4532113E6}"/>
          </ac:picMkLst>
        </pc:picChg>
        <pc:picChg chg="del">
          <ac:chgData name="Mark Brousseau" userId="d3601dd34d67335d" providerId="LiveId" clId="{4593A60B-3EBB-469E-94D7-235512644F5B}" dt="2019-12-02T18:32:42.615" v="40" actId="478"/>
          <ac:picMkLst>
            <pc:docMk/>
            <pc:sldMk cId="621579629" sldId="1068"/>
            <ac:picMk id="47" creationId="{A05FA344-7912-49F4-AC16-5932BBDCDBC0}"/>
          </ac:picMkLst>
        </pc:picChg>
        <pc:picChg chg="del">
          <ac:chgData name="Mark Brousseau" userId="d3601dd34d67335d" providerId="LiveId" clId="{4593A60B-3EBB-469E-94D7-235512644F5B}" dt="2019-12-02T18:32:36.332" v="38" actId="478"/>
          <ac:picMkLst>
            <pc:docMk/>
            <pc:sldMk cId="621579629" sldId="1068"/>
            <ac:picMk id="49" creationId="{FD281591-16C4-4347-86B4-96E8BE2A2789}"/>
          </ac:picMkLst>
        </pc:picChg>
      </pc:sldChg>
      <pc:sldChg chg="modSp">
        <pc:chgData name="Mark Brousseau" userId="d3601dd34d67335d" providerId="LiveId" clId="{4593A60B-3EBB-469E-94D7-235512644F5B}" dt="2019-12-02T18:51:37.383" v="437" actId="1076"/>
        <pc:sldMkLst>
          <pc:docMk/>
          <pc:sldMk cId="4088977099" sldId="1069"/>
        </pc:sldMkLst>
        <pc:spChg chg="mod">
          <ac:chgData name="Mark Brousseau" userId="d3601dd34d67335d" providerId="LiveId" clId="{4593A60B-3EBB-469E-94D7-235512644F5B}" dt="2019-12-02T18:51:24.170" v="435" actId="207"/>
          <ac:spMkLst>
            <pc:docMk/>
            <pc:sldMk cId="4088977099" sldId="1069"/>
            <ac:spMk id="6" creationId="{846628C9-A4B8-4FEE-AA96-6DCA4F98DD6D}"/>
          </ac:spMkLst>
        </pc:spChg>
        <pc:spChg chg="mod">
          <ac:chgData name="Mark Brousseau" userId="d3601dd34d67335d" providerId="LiveId" clId="{4593A60B-3EBB-469E-94D7-235512644F5B}" dt="2019-12-02T18:51:37.383" v="437" actId="1076"/>
          <ac:spMkLst>
            <pc:docMk/>
            <pc:sldMk cId="4088977099" sldId="1069"/>
            <ac:spMk id="49" creationId="{5EE36C6D-A643-4537-AC14-BD14F960528E}"/>
          </ac:spMkLst>
        </pc:spChg>
      </pc:sldChg>
      <pc:sldChg chg="del">
        <pc:chgData name="Mark Brousseau" userId="d3601dd34d67335d" providerId="LiveId" clId="{4593A60B-3EBB-469E-94D7-235512644F5B}" dt="2019-12-02T18:31:53.078" v="1" actId="2696"/>
        <pc:sldMkLst>
          <pc:docMk/>
          <pc:sldMk cId="2319814209" sldId="1096"/>
        </pc:sldMkLst>
      </pc:sldChg>
      <pc:sldChg chg="del">
        <pc:chgData name="Mark Brousseau" userId="d3601dd34d67335d" providerId="LiveId" clId="{4593A60B-3EBB-469E-94D7-235512644F5B}" dt="2019-12-02T18:31:59.295" v="5" actId="2696"/>
        <pc:sldMkLst>
          <pc:docMk/>
          <pc:sldMk cId="3581699984" sldId="1097"/>
        </pc:sldMkLst>
      </pc:sldChg>
      <pc:sldChg chg="del">
        <pc:chgData name="Mark Brousseau" userId="d3601dd34d67335d" providerId="LiveId" clId="{4593A60B-3EBB-469E-94D7-235512644F5B}" dt="2019-12-02T18:32:16.209" v="18" actId="2696"/>
        <pc:sldMkLst>
          <pc:docMk/>
          <pc:sldMk cId="2748496916" sldId="1110"/>
        </pc:sldMkLst>
      </pc:sldChg>
      <pc:sldChg chg="del">
        <pc:chgData name="Mark Brousseau" userId="d3601dd34d67335d" providerId="LiveId" clId="{4593A60B-3EBB-469E-94D7-235512644F5B}" dt="2019-12-02T18:31:55.957" v="2" actId="2696"/>
        <pc:sldMkLst>
          <pc:docMk/>
          <pc:sldMk cId="902194490" sldId="1114"/>
        </pc:sldMkLst>
      </pc:sldChg>
      <pc:sldChg chg="del">
        <pc:chgData name="Mark Brousseau" userId="d3601dd34d67335d" providerId="LiveId" clId="{4593A60B-3EBB-469E-94D7-235512644F5B}" dt="2019-12-02T18:32:05.090" v="8" actId="2696"/>
        <pc:sldMkLst>
          <pc:docMk/>
          <pc:sldMk cId="1734242291" sldId="1115"/>
        </pc:sldMkLst>
      </pc:sldChg>
      <pc:sldChg chg="del">
        <pc:chgData name="Mark Brousseau" userId="d3601dd34d67335d" providerId="LiveId" clId="{4593A60B-3EBB-469E-94D7-235512644F5B}" dt="2019-12-02T18:31:58.709" v="4" actId="2696"/>
        <pc:sldMkLst>
          <pc:docMk/>
          <pc:sldMk cId="3943997886" sldId="1122"/>
        </pc:sldMkLst>
      </pc:sldChg>
      <pc:sldChg chg="del">
        <pc:chgData name="Mark Brousseau" userId="d3601dd34d67335d" providerId="LiveId" clId="{4593A60B-3EBB-469E-94D7-235512644F5B}" dt="2019-12-02T18:31:57.932" v="3" actId="2696"/>
        <pc:sldMkLst>
          <pc:docMk/>
          <pc:sldMk cId="2975889571" sldId="1123"/>
        </pc:sldMkLst>
      </pc:sldChg>
      <pc:sldChg chg="del">
        <pc:chgData name="Mark Brousseau" userId="d3601dd34d67335d" providerId="LiveId" clId="{4593A60B-3EBB-469E-94D7-235512644F5B}" dt="2019-12-02T18:32:00.713" v="7" actId="2696"/>
        <pc:sldMkLst>
          <pc:docMk/>
          <pc:sldMk cId="1237555997" sldId="1124"/>
        </pc:sldMkLst>
      </pc:sldChg>
      <pc:sldChg chg="del">
        <pc:chgData name="Mark Brousseau" userId="d3601dd34d67335d" providerId="LiveId" clId="{4593A60B-3EBB-469E-94D7-235512644F5B}" dt="2019-12-02T18:32:07.836" v="12" actId="2696"/>
        <pc:sldMkLst>
          <pc:docMk/>
          <pc:sldMk cId="3319494784" sldId="1125"/>
        </pc:sldMkLst>
      </pc:sldChg>
      <pc:sldChg chg="del">
        <pc:chgData name="Mark Brousseau" userId="d3601dd34d67335d" providerId="LiveId" clId="{4593A60B-3EBB-469E-94D7-235512644F5B}" dt="2019-12-02T18:31:59.870" v="6" actId="2696"/>
        <pc:sldMkLst>
          <pc:docMk/>
          <pc:sldMk cId="1092748037" sldId="1126"/>
        </pc:sldMkLst>
      </pc:sldChg>
      <pc:sldChg chg="del">
        <pc:chgData name="Mark Brousseau" userId="d3601dd34d67335d" providerId="LiveId" clId="{4593A60B-3EBB-469E-94D7-235512644F5B}" dt="2019-12-02T18:32:14.625" v="16" actId="2696"/>
        <pc:sldMkLst>
          <pc:docMk/>
          <pc:sldMk cId="3475243315" sldId="1128"/>
        </pc:sldMkLst>
      </pc:sldChg>
      <pc:sldChg chg="del">
        <pc:chgData name="Mark Brousseau" userId="d3601dd34d67335d" providerId="LiveId" clId="{4593A60B-3EBB-469E-94D7-235512644F5B}" dt="2019-12-02T18:32:17.898" v="20" actId="2696"/>
        <pc:sldMkLst>
          <pc:docMk/>
          <pc:sldMk cId="2513950648" sldId="1130"/>
        </pc:sldMkLst>
      </pc:sldChg>
      <pc:sldChg chg="del">
        <pc:chgData name="Mark Brousseau" userId="d3601dd34d67335d" providerId="LiveId" clId="{4593A60B-3EBB-469E-94D7-235512644F5B}" dt="2019-12-02T18:32:07.099" v="11" actId="2696"/>
        <pc:sldMkLst>
          <pc:docMk/>
          <pc:sldMk cId="3929984076" sldId="1133"/>
        </pc:sldMkLst>
      </pc:sldChg>
      <pc:sldChg chg="del">
        <pc:chgData name="Mark Brousseau" userId="d3601dd34d67335d" providerId="LiveId" clId="{4593A60B-3EBB-469E-94D7-235512644F5B}" dt="2019-12-02T18:32:09.120" v="14" actId="2696"/>
        <pc:sldMkLst>
          <pc:docMk/>
          <pc:sldMk cId="2088941545" sldId="1134"/>
        </pc:sldMkLst>
      </pc:sldChg>
      <pc:sldChg chg="del">
        <pc:chgData name="Mark Brousseau" userId="d3601dd34d67335d" providerId="LiveId" clId="{4593A60B-3EBB-469E-94D7-235512644F5B}" dt="2019-12-02T18:32:15.360" v="17" actId="2696"/>
        <pc:sldMkLst>
          <pc:docMk/>
          <pc:sldMk cId="361848626" sldId="1135"/>
        </pc:sldMkLst>
      </pc:sldChg>
      <pc:sldChg chg="del">
        <pc:chgData name="Mark Brousseau" userId="d3601dd34d67335d" providerId="LiveId" clId="{4593A60B-3EBB-469E-94D7-235512644F5B}" dt="2019-12-02T18:32:17.080" v="19" actId="2696"/>
        <pc:sldMkLst>
          <pc:docMk/>
          <pc:sldMk cId="1600973187" sldId="1136"/>
        </pc:sldMkLst>
      </pc:sldChg>
      <pc:sldChg chg="del">
        <pc:chgData name="Mark Brousseau" userId="d3601dd34d67335d" providerId="LiveId" clId="{4593A60B-3EBB-469E-94D7-235512644F5B}" dt="2019-12-02T18:32:06.367" v="10" actId="2696"/>
        <pc:sldMkLst>
          <pc:docMk/>
          <pc:sldMk cId="3030817922" sldId="1137"/>
        </pc:sldMkLst>
      </pc:sldChg>
      <pc:sldChg chg="del">
        <pc:chgData name="Mark Brousseau" userId="d3601dd34d67335d" providerId="LiveId" clId="{4593A60B-3EBB-469E-94D7-235512644F5B}" dt="2019-12-02T18:32:05.884" v="9" actId="2696"/>
        <pc:sldMkLst>
          <pc:docMk/>
          <pc:sldMk cId="2760959260" sldId="1138"/>
        </pc:sldMkLst>
      </pc:sldChg>
      <pc:sldChg chg="del">
        <pc:chgData name="Mark Brousseau" userId="d3601dd34d67335d" providerId="LiveId" clId="{4593A60B-3EBB-469E-94D7-235512644F5B}" dt="2019-12-02T18:32:08.528" v="13" actId="2696"/>
        <pc:sldMkLst>
          <pc:docMk/>
          <pc:sldMk cId="1224901636" sldId="1139"/>
        </pc:sldMkLst>
      </pc:sldChg>
      <pc:sldChg chg="delSp">
        <pc:chgData name="Mark Brousseau" userId="d3601dd34d67335d" providerId="LiveId" clId="{4593A60B-3EBB-469E-94D7-235512644F5B}" dt="2019-12-02T18:32:55.308" v="43" actId="478"/>
        <pc:sldMkLst>
          <pc:docMk/>
          <pc:sldMk cId="1077558906" sldId="1140"/>
        </pc:sldMkLst>
        <pc:spChg chg="del">
          <ac:chgData name="Mark Brousseau" userId="d3601dd34d67335d" providerId="LiveId" clId="{4593A60B-3EBB-469E-94D7-235512644F5B}" dt="2019-12-02T18:32:55.308" v="43" actId="478"/>
          <ac:spMkLst>
            <pc:docMk/>
            <pc:sldMk cId="1077558906" sldId="1140"/>
            <ac:spMk id="5" creationId="{0DFEAF52-545A-429E-A40D-8530AEFB9A9E}"/>
          </ac:spMkLst>
        </pc:spChg>
      </pc:sldChg>
      <pc:sldChg chg="delSp">
        <pc:chgData name="Mark Brousseau" userId="d3601dd34d67335d" providerId="LiveId" clId="{4593A60B-3EBB-469E-94D7-235512644F5B}" dt="2019-12-02T18:33:30.894" v="49" actId="478"/>
        <pc:sldMkLst>
          <pc:docMk/>
          <pc:sldMk cId="673642790" sldId="1141"/>
        </pc:sldMkLst>
        <pc:spChg chg="del">
          <ac:chgData name="Mark Brousseau" userId="d3601dd34d67335d" providerId="LiveId" clId="{4593A60B-3EBB-469E-94D7-235512644F5B}" dt="2019-12-02T18:33:30.894" v="49" actId="478"/>
          <ac:spMkLst>
            <pc:docMk/>
            <pc:sldMk cId="673642790" sldId="1141"/>
            <ac:spMk id="5" creationId="{0DFEAF52-545A-429E-A40D-8530AEFB9A9E}"/>
          </ac:spMkLst>
        </pc:spChg>
      </pc:sldChg>
      <pc:sldChg chg="delSp modSp">
        <pc:chgData name="Mark Brousseau" userId="d3601dd34d67335d" providerId="LiveId" clId="{4593A60B-3EBB-469E-94D7-235512644F5B}" dt="2019-12-02T18:44:13.788" v="288" actId="14100"/>
        <pc:sldMkLst>
          <pc:docMk/>
          <pc:sldMk cId="2626655987" sldId="1142"/>
        </pc:sldMkLst>
        <pc:spChg chg="del">
          <ac:chgData name="Mark Brousseau" userId="d3601dd34d67335d" providerId="LiveId" clId="{4593A60B-3EBB-469E-94D7-235512644F5B}" dt="2019-12-02T18:33:14.358" v="47" actId="478"/>
          <ac:spMkLst>
            <pc:docMk/>
            <pc:sldMk cId="2626655987" sldId="1142"/>
            <ac:spMk id="5" creationId="{0DFEAF52-545A-429E-A40D-8530AEFB9A9E}"/>
          </ac:spMkLst>
        </pc:spChg>
        <pc:picChg chg="mod">
          <ac:chgData name="Mark Brousseau" userId="d3601dd34d67335d" providerId="LiveId" clId="{4593A60B-3EBB-469E-94D7-235512644F5B}" dt="2019-12-02T18:44:13.788" v="288" actId="14100"/>
          <ac:picMkLst>
            <pc:docMk/>
            <pc:sldMk cId="2626655987" sldId="1142"/>
            <ac:picMk id="6" creationId="{5EDE1E9E-95EF-4E19-B46C-D6D6589D8C7C}"/>
          </ac:picMkLst>
        </pc:picChg>
      </pc:sldChg>
      <pc:sldChg chg="delSp modSp">
        <pc:chgData name="Mark Brousseau" userId="d3601dd34d67335d" providerId="LiveId" clId="{4593A60B-3EBB-469E-94D7-235512644F5B}" dt="2019-12-02T18:53:12.808" v="443" actId="207"/>
        <pc:sldMkLst>
          <pc:docMk/>
          <pc:sldMk cId="388782046" sldId="1144"/>
        </pc:sldMkLst>
        <pc:spChg chg="del">
          <ac:chgData name="Mark Brousseau" userId="d3601dd34d67335d" providerId="LiveId" clId="{4593A60B-3EBB-469E-94D7-235512644F5B}" dt="2019-12-02T18:31:49.373" v="0" actId="478"/>
          <ac:spMkLst>
            <pc:docMk/>
            <pc:sldMk cId="388782046" sldId="1144"/>
            <ac:spMk id="4" creationId="{EA32B0FF-E807-483A-B17A-D35786E274B8}"/>
          </ac:spMkLst>
        </pc:spChg>
        <pc:spChg chg="del">
          <ac:chgData name="Mark Brousseau" userId="d3601dd34d67335d" providerId="LiveId" clId="{4593A60B-3EBB-469E-94D7-235512644F5B}" dt="2019-12-02T18:32:58.790" v="44" actId="478"/>
          <ac:spMkLst>
            <pc:docMk/>
            <pc:sldMk cId="388782046" sldId="1144"/>
            <ac:spMk id="6" creationId="{F51E7C28-4143-4385-9765-8B9DD76FA68D}"/>
          </ac:spMkLst>
        </pc:spChg>
        <pc:graphicFrameChg chg="mod">
          <ac:chgData name="Mark Brousseau" userId="d3601dd34d67335d" providerId="LiveId" clId="{4593A60B-3EBB-469E-94D7-235512644F5B}" dt="2019-12-02T18:53:12.808" v="443" actId="207"/>
          <ac:graphicFrameMkLst>
            <pc:docMk/>
            <pc:sldMk cId="388782046" sldId="1144"/>
            <ac:graphicFrameMk id="10" creationId="{AA6C7372-F79D-42F9-845B-EA376E848BE1}"/>
          </ac:graphicFrameMkLst>
        </pc:graphicFrameChg>
      </pc:sldChg>
      <pc:sldChg chg="add">
        <pc:chgData name="Mark Brousseau" userId="d3601dd34d67335d" providerId="LiveId" clId="{4593A60B-3EBB-469E-94D7-235512644F5B}" dt="2019-12-02T18:35:44.423" v="54"/>
        <pc:sldMkLst>
          <pc:docMk/>
          <pc:sldMk cId="2997539965" sldId="1145"/>
        </pc:sldMkLst>
      </pc:sldChg>
      <pc:sldChg chg="addSp delSp modSp add ord">
        <pc:chgData name="Mark Brousseau" userId="d3601dd34d67335d" providerId="LiveId" clId="{4593A60B-3EBB-469E-94D7-235512644F5B}" dt="2019-12-02T18:52:20.247" v="438" actId="113"/>
        <pc:sldMkLst>
          <pc:docMk/>
          <pc:sldMk cId="2853586444" sldId="1146"/>
        </pc:sldMkLst>
        <pc:spChg chg="add mod">
          <ac:chgData name="Mark Brousseau" userId="d3601dd34d67335d" providerId="LiveId" clId="{4593A60B-3EBB-469E-94D7-235512644F5B}" dt="2019-12-02T18:39:32.229" v="232" actId="14100"/>
          <ac:spMkLst>
            <pc:docMk/>
            <pc:sldMk cId="2853586444" sldId="1146"/>
            <ac:spMk id="2" creationId="{941F07F6-C816-483C-B1F1-B10E83EB70E9}"/>
          </ac:spMkLst>
        </pc:spChg>
        <pc:spChg chg="mod">
          <ac:chgData name="Mark Brousseau" userId="d3601dd34d67335d" providerId="LiveId" clId="{4593A60B-3EBB-469E-94D7-235512644F5B}" dt="2019-12-02T18:37:35.463" v="165" actId="20577"/>
          <ac:spMkLst>
            <pc:docMk/>
            <pc:sldMk cId="2853586444" sldId="1146"/>
            <ac:spMk id="8" creationId="{9A9C0335-D8DD-4897-8212-462458432EE0}"/>
          </ac:spMkLst>
        </pc:spChg>
        <pc:spChg chg="mod">
          <ac:chgData name="Mark Brousseau" userId="d3601dd34d67335d" providerId="LiveId" clId="{4593A60B-3EBB-469E-94D7-235512644F5B}" dt="2019-12-02T18:38:37.073" v="226" actId="20577"/>
          <ac:spMkLst>
            <pc:docMk/>
            <pc:sldMk cId="2853586444" sldId="1146"/>
            <ac:spMk id="9" creationId="{F88BD734-8625-4AC4-82D2-9FB593B3453C}"/>
          </ac:spMkLst>
        </pc:spChg>
        <pc:graphicFrameChg chg="del">
          <ac:chgData name="Mark Brousseau" userId="d3601dd34d67335d" providerId="LiveId" clId="{4593A60B-3EBB-469E-94D7-235512644F5B}" dt="2019-12-02T18:37:40.235" v="166" actId="478"/>
          <ac:graphicFrameMkLst>
            <pc:docMk/>
            <pc:sldMk cId="2853586444" sldId="1146"/>
            <ac:graphicFrameMk id="3" creationId="{9D280E72-F3BE-4222-99B2-BC8B9818516A}"/>
          </ac:graphicFrameMkLst>
        </pc:graphicFrameChg>
        <pc:graphicFrameChg chg="add mod">
          <ac:chgData name="Mark Brousseau" userId="d3601dd34d67335d" providerId="LiveId" clId="{4593A60B-3EBB-469E-94D7-235512644F5B}" dt="2019-12-02T18:52:20.247" v="438" actId="113"/>
          <ac:graphicFrameMkLst>
            <pc:docMk/>
            <pc:sldMk cId="2853586444" sldId="1146"/>
            <ac:graphicFrameMk id="5" creationId="{69664AC0-DFBC-4DED-A491-D7CEE86864CA}"/>
          </ac:graphicFrameMkLst>
        </pc:graphicFrameChg>
      </pc:sldChg>
      <pc:sldChg chg="add del">
        <pc:chgData name="Mark Brousseau" userId="d3601dd34d67335d" providerId="LiveId" clId="{4593A60B-3EBB-469E-94D7-235512644F5B}" dt="2019-12-02T18:43:52.711" v="286" actId="2696"/>
        <pc:sldMkLst>
          <pc:docMk/>
          <pc:sldMk cId="710893023" sldId="1147"/>
        </pc:sldMkLst>
      </pc:sldChg>
      <pc:sldChg chg="add ord">
        <pc:chgData name="Mark Brousseau" userId="d3601dd34d67335d" providerId="LiveId" clId="{4593A60B-3EBB-469E-94D7-235512644F5B}" dt="2019-12-02T18:45:04.757" v="291"/>
        <pc:sldMkLst>
          <pc:docMk/>
          <pc:sldMk cId="2077982091" sldId="1147"/>
        </pc:sldMkLst>
      </pc:sldChg>
      <pc:sldChg chg="addSp delSp modSp add modAnim">
        <pc:chgData name="Mark Brousseau" userId="d3601dd34d67335d" providerId="LiveId" clId="{4593A60B-3EBB-469E-94D7-235512644F5B}" dt="2019-12-02T18:48:38.604" v="430" actId="207"/>
        <pc:sldMkLst>
          <pc:docMk/>
          <pc:sldMk cId="260058080" sldId="1148"/>
        </pc:sldMkLst>
        <pc:spChg chg="mod">
          <ac:chgData name="Mark Brousseau" userId="d3601dd34d67335d" providerId="LiveId" clId="{4593A60B-3EBB-469E-94D7-235512644F5B}" dt="2019-12-02T18:47:55.845" v="420" actId="20577"/>
          <ac:spMkLst>
            <pc:docMk/>
            <pc:sldMk cId="260058080" sldId="1148"/>
            <ac:spMk id="7" creationId="{44817582-D65F-421C-B945-3C71AB9BA2DC}"/>
          </ac:spMkLst>
        </pc:spChg>
        <pc:spChg chg="mod">
          <ac:chgData name="Mark Brousseau" userId="d3601dd34d67335d" providerId="LiveId" clId="{4593A60B-3EBB-469E-94D7-235512644F5B}" dt="2019-12-02T18:48:08.977" v="421" actId="207"/>
          <ac:spMkLst>
            <pc:docMk/>
            <pc:sldMk cId="260058080" sldId="1148"/>
            <ac:spMk id="8" creationId="{5E15636B-221D-47A2-81A1-CB5DDCEAD555}"/>
          </ac:spMkLst>
        </pc:spChg>
        <pc:spChg chg="del">
          <ac:chgData name="Mark Brousseau" userId="d3601dd34d67335d" providerId="LiveId" clId="{4593A60B-3EBB-469E-94D7-235512644F5B}" dt="2019-12-02T18:46:41.438" v="299" actId="478"/>
          <ac:spMkLst>
            <pc:docMk/>
            <pc:sldMk cId="260058080" sldId="1148"/>
            <ac:spMk id="9" creationId="{E78A9960-985F-42E2-9B51-DED5A0874427}"/>
          </ac:spMkLst>
        </pc:spChg>
        <pc:spChg chg="mod">
          <ac:chgData name="Mark Brousseau" userId="d3601dd34d67335d" providerId="LiveId" clId="{4593A60B-3EBB-469E-94D7-235512644F5B}" dt="2019-12-02T18:48:26.754" v="425" actId="113"/>
          <ac:spMkLst>
            <pc:docMk/>
            <pc:sldMk cId="260058080" sldId="1148"/>
            <ac:spMk id="13" creationId="{9474F2D0-593E-4C0E-BE56-9B66AEAD72F3}"/>
          </ac:spMkLst>
        </pc:spChg>
        <pc:spChg chg="mod">
          <ac:chgData name="Mark Brousseau" userId="d3601dd34d67335d" providerId="LiveId" clId="{4593A60B-3EBB-469E-94D7-235512644F5B}" dt="2019-12-02T18:48:30.024" v="426" actId="113"/>
          <ac:spMkLst>
            <pc:docMk/>
            <pc:sldMk cId="260058080" sldId="1148"/>
            <ac:spMk id="14" creationId="{1809CCF3-F0F8-41F9-A5FE-D3D7F6A4AB1B}"/>
          </ac:spMkLst>
        </pc:spChg>
        <pc:spChg chg="mod">
          <ac:chgData name="Mark Brousseau" userId="d3601dd34d67335d" providerId="LiveId" clId="{4593A60B-3EBB-469E-94D7-235512644F5B}" dt="2019-12-02T18:48:21.839" v="424" actId="113"/>
          <ac:spMkLst>
            <pc:docMk/>
            <pc:sldMk cId="260058080" sldId="1148"/>
            <ac:spMk id="15" creationId="{7BA56F7A-72AD-4317-93FE-800C401AB5D9}"/>
          </ac:spMkLst>
        </pc:spChg>
        <pc:spChg chg="mod">
          <ac:chgData name="Mark Brousseau" userId="d3601dd34d67335d" providerId="LiveId" clId="{4593A60B-3EBB-469E-94D7-235512644F5B}" dt="2019-12-02T18:48:34.043" v="428" actId="207"/>
          <ac:spMkLst>
            <pc:docMk/>
            <pc:sldMk cId="260058080" sldId="1148"/>
            <ac:spMk id="16" creationId="{7C5BC879-A1C3-4FCE-A001-27987E072091}"/>
          </ac:spMkLst>
        </pc:spChg>
        <pc:spChg chg="mod">
          <ac:chgData name="Mark Brousseau" userId="d3601dd34d67335d" providerId="LiveId" clId="{4593A60B-3EBB-469E-94D7-235512644F5B}" dt="2019-12-02T18:48:38.604" v="430" actId="207"/>
          <ac:spMkLst>
            <pc:docMk/>
            <pc:sldMk cId="260058080" sldId="1148"/>
            <ac:spMk id="17" creationId="{105568A3-1471-4724-9AFE-701546BC62F4}"/>
          </ac:spMkLst>
        </pc:spChg>
        <pc:grpChg chg="add mod">
          <ac:chgData name="Mark Brousseau" userId="d3601dd34d67335d" providerId="LiveId" clId="{4593A60B-3EBB-469E-94D7-235512644F5B}" dt="2019-12-02T18:46:56.183" v="302" actId="1076"/>
          <ac:grpSpMkLst>
            <pc:docMk/>
            <pc:sldMk cId="260058080" sldId="1148"/>
            <ac:grpSpMk id="5" creationId="{CDEE665D-13B1-4C38-A7A3-028952C46FA7}"/>
          </ac:grpSpMkLst>
        </pc:grpChg>
        <pc:graphicFrameChg chg="del">
          <ac:chgData name="Mark Brousseau" userId="d3601dd34d67335d" providerId="LiveId" clId="{4593A60B-3EBB-469E-94D7-235512644F5B}" dt="2019-12-02T18:46:45.155" v="300" actId="478"/>
          <ac:graphicFrameMkLst>
            <pc:docMk/>
            <pc:sldMk cId="260058080" sldId="1148"/>
            <ac:graphicFrameMk id="10" creationId="{AA6C7372-F79D-42F9-845B-EA376E848BE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i="1" dirty="0">
                <a:solidFill>
                  <a:schemeClr val="tx1"/>
                </a:solidFill>
              </a:rPr>
              <a:t>What %</a:t>
            </a:r>
            <a:r>
              <a:rPr lang="en-US" i="1" baseline="0" dirty="0">
                <a:solidFill>
                  <a:schemeClr val="tx1"/>
                </a:solidFill>
              </a:rPr>
              <a:t> of payments do you make via the following methods?</a:t>
            </a:r>
            <a:endParaRPr lang="en-US" i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8147471364397"/>
          <c:y val="0.36525798091911998"/>
          <c:w val="0.85341429480387943"/>
          <c:h val="0.53013602051692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 w="12700" cap="flat" cmpd="sng" algn="ctr">
              <a:solidFill>
                <a:schemeClr val="accent5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 w="12700" cap="flat" cmpd="sng" algn="ctr">
                <a:solidFill>
                  <a:schemeClr val="accent5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B2-42DF-B46C-6CE71DDFCB2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12700" cap="flat" cmpd="sng" algn="ctr">
                <a:solidFill>
                  <a:schemeClr val="accent5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B2-42DF-B46C-6CE71DDFCB2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 w="12700" cap="flat" cmpd="sng" algn="ctr">
                <a:solidFill>
                  <a:schemeClr val="accent5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B2-42DF-B46C-6CE71DDFCB2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 cap="flat" cmpd="sng" algn="ctr">
                <a:solidFill>
                  <a:schemeClr val="accent5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B2-42DF-B46C-6CE71DDFCB2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 w="12700" cap="flat" cmpd="sng" algn="ctr">
                <a:solidFill>
                  <a:schemeClr val="accent5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B2-42DF-B46C-6CE71DDFCB26}"/>
              </c:ext>
            </c:extLst>
          </c:dPt>
          <c:dLbls>
            <c:dLbl>
              <c:idx val="0"/>
              <c:layout>
                <c:manualLayout>
                  <c:x val="-0.1206156668938842"/>
                  <c:y val="3.4080763772416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CB2-42DF-B46C-6CE71DDFC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Paper check</c:v>
                </c:pt>
                <c:pt idx="1">
                  <c:v>ACH</c:v>
                </c:pt>
                <c:pt idx="2">
                  <c:v>P-card</c:v>
                </c:pt>
                <c:pt idx="3">
                  <c:v>Wire transfer</c:v>
                </c:pt>
                <c:pt idx="4">
                  <c:v>Virtual card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0.39</c:v>
                </c:pt>
                <c:pt idx="1">
                  <c:v>0.29799999999999999</c:v>
                </c:pt>
                <c:pt idx="2">
                  <c:v>0.106</c:v>
                </c:pt>
                <c:pt idx="3">
                  <c:v>9.4E-2</c:v>
                </c:pt>
                <c:pt idx="4">
                  <c:v>0.06</c:v>
                </c:pt>
                <c:pt idx="5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CB2-42DF-B46C-6CE71DDFCB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-27"/>
        <c:axId val="549079120"/>
        <c:axId val="549080760"/>
      </c:barChart>
      <c:catAx>
        <c:axId val="54907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080760"/>
        <c:crosses val="autoZero"/>
        <c:auto val="1"/>
        <c:lblAlgn val="ctr"/>
        <c:lblOffset val="100"/>
        <c:noMultiLvlLbl val="0"/>
      </c:catAx>
      <c:valAx>
        <c:axId val="5490807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4907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FD-460C-996E-A8689CD093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FD-460C-996E-A8689CD0939E}"/>
              </c:ext>
            </c:extLst>
          </c:dPt>
          <c:dLbls>
            <c:dLbl>
              <c:idx val="0"/>
              <c:layout>
                <c:manualLayout>
                  <c:x val="-0.19197769028871392"/>
                  <c:y val="-0.2704241270017505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Manual processes</a:t>
                    </a:r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, </a:t>
                    </a:r>
                    <a:fld id="{995A3746-7BCB-4D1D-801E-226D5D6BB6B9}" type="VALU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1FD-460C-996E-A8689CD0939E}"/>
                </c:ext>
              </c:extLst>
            </c:dLbl>
            <c:dLbl>
              <c:idx val="1"/>
              <c:layout>
                <c:manualLayout>
                  <c:x val="-9.0459864391951E-2"/>
                  <c:y val="7.14920311120234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0D570C2-7298-4E62-AC7A-EA245915478B}" type="CATEGORYNAME">
                      <a:rPr lang="en-US"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800" b="1" baseline="0" dirty="0"/>
                      <a:t>, </a:t>
                    </a:r>
                    <a:fld id="{9A5499C1-2180-42DA-BC9B-78ABCF46C8A5}" type="VALUE">
                      <a:rPr lang="en-US" sz="1800" b="1" baseline="0"/>
                      <a:pPr>
                        <a:defRPr sz="1800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endParaRPr lang="en-US" sz="18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1FD-460C-996E-A8689CD093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Transaction processing</c:v>
                </c:pt>
                <c:pt idx="1">
                  <c:v>Value-added activities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FD-460C-996E-A8689CD0939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i="1" dirty="0">
                <a:solidFill>
                  <a:schemeClr val="tx1"/>
                </a:solidFill>
              </a:rPr>
              <a:t>How</a:t>
            </a:r>
            <a:r>
              <a:rPr lang="en-US" i="1" baseline="0" dirty="0">
                <a:solidFill>
                  <a:schemeClr val="tx1"/>
                </a:solidFill>
              </a:rPr>
              <a:t> do you expect you will pay suppliers 3 years from now?</a:t>
            </a:r>
            <a:endParaRPr lang="en-US" i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438111803399713E-2"/>
          <c:y val="0.19317396714494148"/>
          <c:w val="0.96712377639320057"/>
          <c:h val="0.69131635638864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 w="12700" cap="flat" cmpd="sng" algn="ctr">
              <a:solidFill>
                <a:schemeClr val="accent5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12700" cap="flat" cmpd="sng" algn="ctr">
                <a:solidFill>
                  <a:schemeClr val="accent5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51-49CA-B46D-222C6F0C25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ACH</c:v>
                </c:pt>
                <c:pt idx="1">
                  <c:v>Paper check</c:v>
                </c:pt>
                <c:pt idx="2">
                  <c:v>Virtual card</c:v>
                </c:pt>
                <c:pt idx="3">
                  <c:v>P-card</c:v>
                </c:pt>
                <c:pt idx="4">
                  <c:v>Wire transfer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0.376</c:v>
                </c:pt>
                <c:pt idx="1">
                  <c:v>0.17699999999999999</c:v>
                </c:pt>
                <c:pt idx="2">
                  <c:v>0.156</c:v>
                </c:pt>
                <c:pt idx="3">
                  <c:v>0.12</c:v>
                </c:pt>
                <c:pt idx="4">
                  <c:v>8.6999999999999994E-2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51-49CA-B46D-222C6F0C25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-27"/>
        <c:axId val="459376632"/>
        <c:axId val="459375648"/>
      </c:barChart>
      <c:catAx>
        <c:axId val="45937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375648"/>
        <c:crosses val="autoZero"/>
        <c:auto val="1"/>
        <c:lblAlgn val="ctr"/>
        <c:lblOffset val="100"/>
        <c:noMultiLvlLbl val="0"/>
      </c:catAx>
      <c:valAx>
        <c:axId val="459375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93766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 technology utilization, best-in-class</a:t>
            </a:r>
            <a:r>
              <a:rPr lang="en-US" sz="1800" i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versus all others</a:t>
            </a:r>
            <a:endParaRPr lang="en-US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Best-in-class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Document imaging/scanning</c:v>
                </c:pt>
                <c:pt idx="1">
                  <c:v>Automated workflow</c:v>
                </c:pt>
                <c:pt idx="2">
                  <c:v>Automated data capture</c:v>
                </c:pt>
                <c:pt idx="3">
                  <c:v>ePayments</c:v>
                </c:pt>
                <c:pt idx="4">
                  <c:v>eInvoicing</c:v>
                </c:pt>
                <c:pt idx="5">
                  <c:v>Complete P2P solution</c:v>
                </c:pt>
                <c:pt idx="6">
                  <c:v>Business or payment network</c:v>
                </c:pt>
                <c:pt idx="7">
                  <c:v>Self-service supplier portal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0.82</c:v>
                </c:pt>
                <c:pt idx="1">
                  <c:v>0.8</c:v>
                </c:pt>
                <c:pt idx="2">
                  <c:v>0.63</c:v>
                </c:pt>
                <c:pt idx="3">
                  <c:v>0.72</c:v>
                </c:pt>
                <c:pt idx="4">
                  <c:v>0.69</c:v>
                </c:pt>
                <c:pt idx="5">
                  <c:v>0.63</c:v>
                </c:pt>
                <c:pt idx="6">
                  <c:v>0.49</c:v>
                </c:pt>
                <c:pt idx="7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11-4AB2-B2C1-06AA2A83A6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Document imaging/scanning</c:v>
                </c:pt>
                <c:pt idx="1">
                  <c:v>Automated workflow</c:v>
                </c:pt>
                <c:pt idx="2">
                  <c:v>Automated data capture</c:v>
                </c:pt>
                <c:pt idx="3">
                  <c:v>ePayments</c:v>
                </c:pt>
                <c:pt idx="4">
                  <c:v>eInvoicing</c:v>
                </c:pt>
                <c:pt idx="5">
                  <c:v>Complete P2P solution</c:v>
                </c:pt>
                <c:pt idx="6">
                  <c:v>Business or payment network</c:v>
                </c:pt>
                <c:pt idx="7">
                  <c:v>Self-service supplier portal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0.65</c:v>
                </c:pt>
                <c:pt idx="1">
                  <c:v>0.64</c:v>
                </c:pt>
                <c:pt idx="2">
                  <c:v>0.54</c:v>
                </c:pt>
                <c:pt idx="3">
                  <c:v>0.42</c:v>
                </c:pt>
                <c:pt idx="4">
                  <c:v>0.36</c:v>
                </c:pt>
                <c:pt idx="5">
                  <c:v>0.28000000000000003</c:v>
                </c:pt>
                <c:pt idx="6">
                  <c:v>0.27</c:v>
                </c:pt>
                <c:pt idx="7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11-4AB2-B2C1-06AA2A83A6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57282928"/>
        <c:axId val="457277680"/>
      </c:barChart>
      <c:catAx>
        <c:axId val="457282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277680"/>
        <c:crosses val="autoZero"/>
        <c:auto val="1"/>
        <c:lblAlgn val="ctr"/>
        <c:lblOffset val="100"/>
        <c:noMultiLvlLbl val="0"/>
      </c:catAx>
      <c:valAx>
        <c:axId val="4572776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5728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</a:t>
            </a:r>
            <a:r>
              <a:rPr lang="en-US" i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will champion your AP department’s automation initiatives?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442451420029897E-2"/>
          <c:y val="0.19621273748347917"/>
          <c:w val="0.96711509715994026"/>
          <c:h val="0.63235061427543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CFO</c:v>
                </c:pt>
                <c:pt idx="1">
                  <c:v>Controller</c:v>
                </c:pt>
                <c:pt idx="2">
                  <c:v>Accounts payable</c:v>
                </c:pt>
                <c:pt idx="3">
                  <c:v>Procurement</c:v>
                </c:pt>
                <c:pt idx="4">
                  <c:v>Treasury</c:v>
                </c:pt>
                <c:pt idx="5">
                  <c:v>IT</c:v>
                </c:pt>
                <c:pt idx="6">
                  <c:v>Someone else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0.2787</c:v>
                </c:pt>
                <c:pt idx="1">
                  <c:v>0.25679999999999997</c:v>
                </c:pt>
                <c:pt idx="2">
                  <c:v>0.33329999999999999</c:v>
                </c:pt>
                <c:pt idx="3">
                  <c:v>5.5000000000000014E-3</c:v>
                </c:pt>
                <c:pt idx="4">
                  <c:v>1.6400000000000001E-2</c:v>
                </c:pt>
                <c:pt idx="5">
                  <c:v>3.2800000000000003E-2</c:v>
                </c:pt>
                <c:pt idx="6">
                  <c:v>7.6499999999999999E-2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F-418A-8C12-A7761F9CE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1776696"/>
        <c:axId val="451777352"/>
      </c:barChart>
      <c:catAx>
        <c:axId val="45177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777352"/>
        <c:crosses val="autoZero"/>
        <c:auto val="1"/>
        <c:lblAlgn val="ctr"/>
        <c:lblOffset val="100"/>
        <c:noMultiLvlLbl val="0"/>
      </c:catAx>
      <c:valAx>
        <c:axId val="451777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1776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</a:t>
            </a:r>
            <a:r>
              <a:rPr lang="en-US" i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metrics are most important to senior managers?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542530277885669"/>
          <c:y val="0.16101922635396559"/>
          <c:w val="0.47627873309558277"/>
          <c:h val="0.80658253896716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None</c:v>
                </c:pt>
                <c:pt idx="1">
                  <c:v>Days Payables Outstanding</c:v>
                </c:pt>
                <c:pt idx="2">
                  <c:v>Percentage of invoices paid to terms</c:v>
                </c:pt>
                <c:pt idx="3">
                  <c:v>Value of early-payment discounts offered</c:v>
                </c:pt>
                <c:pt idx="4">
                  <c:v>Percentage of early-payment discounts captured</c:v>
                </c:pt>
                <c:pt idx="5">
                  <c:v>Percentage of supplier payments made electronically</c:v>
                </c:pt>
                <c:pt idx="6">
                  <c:v>Percentage of duplicate supplier payments</c:v>
                </c:pt>
                <c:pt idx="7">
                  <c:v>Number of suppliers in our vendor master database</c:v>
                </c:pt>
                <c:pt idx="8">
                  <c:v>Number or percent of touchless transactions</c:v>
                </c:pt>
                <c:pt idx="9">
                  <c:v>Cost savings and cost avoidance</c:v>
                </c:pt>
                <c:pt idx="10">
                  <c:v>Cost per invoice processed</c:v>
                </c:pt>
                <c:pt idx="11">
                  <c:v>Value of annual card rebates/rewards</c:v>
                </c:pt>
                <c:pt idx="12">
                  <c:v>Annual fraud losses</c:v>
                </c:pt>
                <c:pt idx="13">
                  <c:v>Accruals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0.13</c:v>
                </c:pt>
                <c:pt idx="1">
                  <c:v>0.37090000000000001</c:v>
                </c:pt>
                <c:pt idx="2">
                  <c:v>0.27810000000000001</c:v>
                </c:pt>
                <c:pt idx="3">
                  <c:v>0.17879999999999999</c:v>
                </c:pt>
                <c:pt idx="4">
                  <c:v>0.29799999999999999</c:v>
                </c:pt>
                <c:pt idx="5">
                  <c:v>0.30459999999999998</c:v>
                </c:pt>
                <c:pt idx="6">
                  <c:v>0.13250000000000001</c:v>
                </c:pt>
                <c:pt idx="7">
                  <c:v>0.106</c:v>
                </c:pt>
                <c:pt idx="8">
                  <c:v>0.26490000000000002</c:v>
                </c:pt>
                <c:pt idx="9">
                  <c:v>0.37090000000000001</c:v>
                </c:pt>
                <c:pt idx="10">
                  <c:v>0.33110000000000001</c:v>
                </c:pt>
                <c:pt idx="11">
                  <c:v>0.29139999999999999</c:v>
                </c:pt>
                <c:pt idx="12">
                  <c:v>9.2699999999999991E-2</c:v>
                </c:pt>
                <c:pt idx="13">
                  <c:v>0.15229999999999999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B2-45C2-BE17-AF8CB645EF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45269032"/>
        <c:axId val="445270672"/>
      </c:barChart>
      <c:catAx>
        <c:axId val="445269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270672"/>
        <c:crosses val="autoZero"/>
        <c:auto val="1"/>
        <c:lblAlgn val="ctr"/>
        <c:lblOffset val="100"/>
        <c:noMultiLvlLbl val="0"/>
      </c:catAx>
      <c:valAx>
        <c:axId val="4452706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45269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Sheet1!$A$2:$A$6</cx:f>
        <cx:lvl ptCount="5">
          <cx:pt idx="0">Checks</cx:pt>
          <cx:pt idx="1">Wire Transfers</cx:pt>
          <cx:pt idx="2">ACH Debits</cx:pt>
          <cx:pt idx="3">Corporate/commerical credit cards</cx:pt>
          <cx:pt idx="4">ACH credits</cx:pt>
        </cx:lvl>
      </cx:strDim>
      <cx:numDim type="val">
        <cx:f>Sheet1!$B$2:$B$6</cx:f>
        <cx:lvl ptCount="5" formatCode="0%">
          <cx:pt idx="0">0.69999999999999996</cx:pt>
          <cx:pt idx="1">0.45000000000000001</cx:pt>
          <cx:pt idx="2">0.33000000000000002</cx:pt>
          <cx:pt idx="3">0.28999999999999998</cx:pt>
          <cx:pt idx="4">0.20000000000000001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800" b="1" i="0" u="none" strike="noStrike" baseline="0">
            <a:solidFill>
              <a:schemeClr val="bg2">
                <a:lumMod val="50000"/>
              </a:schemeClr>
            </a:solidFill>
            <a:latin typeface="Trebuchet MS" panose="020B0703020202090204" pitchFamily="34" charset="0"/>
          </a:endParaRPr>
        </a:p>
      </cx:txPr>
    </cx:title>
    <cx:plotArea>
      <cx:plotAreaRegion>
        <cx:series layoutId="funnel" uniqueId="{10C680C7-0677-4311-8036-264F1B580AB7}">
          <cx:tx>
            <cx:txData>
              <cx:f>Sheet1!$B$1</cx:f>
              <cx:v/>
            </cx:txData>
          </cx:tx>
          <cx:dataPt idx="0">
            <cx:spPr>
              <a:solidFill>
                <a:srgbClr val="82BE40"/>
              </a:solidFill>
            </cx:spPr>
          </cx:dataPt>
          <cx:dataPt idx="2">
            <cx:spPr>
              <a:solidFill>
                <a:srgbClr val="0296D6"/>
              </a:solidFill>
            </cx:spPr>
          </cx:dataPt>
          <cx:dataPt idx="3">
            <cx:spPr>
              <a:solidFill>
                <a:srgbClr val="FFC000"/>
              </a:solidFill>
            </cx:spPr>
          </cx:dataPt>
          <cx:dataPt idx="4">
            <cx:spPr>
              <a:solidFill>
                <a:prstClr val="black">
                  <a:lumMod val="65000"/>
                  <a:lumOff val="35000"/>
                </a:prstClr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3000" b="1">
                    <a:solidFill>
                      <a:schemeClr val="bg1"/>
                    </a:solidFill>
                  </a:defRPr>
                </a:pPr>
                <a:endParaRPr lang="en-US" sz="3000" b="1" i="0" u="none" strike="noStrike" baseline="0">
                  <a:solidFill>
                    <a:schemeClr val="bg1"/>
                  </a:solidFill>
                  <a:latin typeface="Calibri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endParaRPr lang="en-US" sz="1197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EE45A6-672A-42B0-8B0B-0456B3578C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3EB76-7C00-41EF-A6F9-2550788D82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2926F-D624-418E-8F93-9F4B7CD28755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E379-8D94-4403-800D-10CAEC88FC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33A68-86C3-4935-B15D-32078A269B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279D1-9687-4C42-A6CD-9E52DB0FE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46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C4434-EE0F-4A9E-888A-2F591439E0A9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B0DC7-7CAD-46B0-8511-90B50904EF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C482-D30E-4559-9D94-D3305DA4FE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68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E6D-D266-4A7F-8D27-01AE82E4C49E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214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E6D-D266-4A7F-8D27-01AE82E4C49E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256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E6D-D266-4A7F-8D27-01AE82E4C49E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070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E6D-D266-4A7F-8D27-01AE82E4C49E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780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E6D-D266-4A7F-8D27-01AE82E4C49E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641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0DC7-7CAD-46B0-8511-90B50904EF1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4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E6D-D266-4A7F-8D27-01AE82E4C49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223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E6D-D266-4A7F-8D27-01AE82E4C49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64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0DC7-7CAD-46B0-8511-90B50904EF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56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E6D-D266-4A7F-8D27-01AE82E4C49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135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E6D-D266-4A7F-8D27-01AE82E4C49E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245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E6D-D266-4A7F-8D27-01AE82E4C49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052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E6D-D266-4A7F-8D27-01AE82E4C49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11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E6D-D266-4A7F-8D27-01AE82E4C49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79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CB29-55FD-450A-95C3-B20880666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8C475-ED8D-4F2F-A0CD-FAD49D5E5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854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8E8F-F0D3-47DC-A79A-72039B771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14CD0-ABAA-4169-AADB-F0389B9ED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20A80-CA0F-4898-869D-A51735FA0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5781225"/>
            <a:ext cx="15240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4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2446-0CA5-497D-8FBC-4E9B96113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255BD-9678-4E49-87E7-1F89988E0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CA69EB-BE12-45E0-8128-266DF3EBA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5781225"/>
            <a:ext cx="15240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9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5157194"/>
            <a:ext cx="5568619" cy="648071"/>
          </a:xfrm>
          <a:prstGeom prst="rect">
            <a:avLst/>
          </a:prstGeom>
        </p:spPr>
        <p:txBody>
          <a:bodyPr rIns="0"/>
          <a:lstStyle>
            <a:lvl1pPr marL="0" algn="l">
              <a:lnSpc>
                <a:spcPts val="2840"/>
              </a:lnSpc>
              <a:buNone/>
              <a:defRPr sz="3200" b="0" cap="none" baseline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INSERT TITLE 1 HERE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5584283"/>
            <a:ext cx="5568619" cy="720080"/>
          </a:xfrm>
          <a:prstGeom prst="rect">
            <a:avLst/>
          </a:prstGeom>
        </p:spPr>
        <p:txBody>
          <a:bodyPr rIns="0"/>
          <a:lstStyle>
            <a:lvl1pPr algn="l">
              <a:buNone/>
              <a:defRPr sz="220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 dirty="0"/>
              <a:t>Insert title 2 here</a:t>
            </a:r>
          </a:p>
        </p:txBody>
      </p:sp>
      <p:sp>
        <p:nvSpPr>
          <p:cNvPr id="5" name="Espace réservé du texte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5360" y="6375194"/>
            <a:ext cx="5568619" cy="360041"/>
          </a:xfrm>
          <a:prstGeom prst="rect">
            <a:avLst/>
          </a:prstGeom>
        </p:spPr>
        <p:txBody>
          <a:bodyPr rIns="0"/>
          <a:lstStyle>
            <a:lvl1pPr algn="l">
              <a:buNone/>
              <a:defRPr sz="100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16567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CD00-C565-4492-A003-024FB23C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C0597-9A76-499E-9FB8-B88319715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8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1EE02-24CA-47F8-A353-D72BCF39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31972-6F6B-4907-ADD0-A98B3B775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88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26BE0-B406-4B33-AAC1-A4A7F218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7791E-FE4B-4053-8C64-8269CF7A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CB283-0E96-49F3-99F4-0054BC2CB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47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8974-04A7-4AE7-A498-4048E007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2F796-D75D-45B4-A909-FE3457DF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C101E-8CEE-47CB-AA58-B6B769CD3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B0E79-06A0-4C67-9930-5A13BF77B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CA0D1-E074-44FE-AF12-8CDE74926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7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D0772-02A4-4D5B-BDDD-B20FB849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335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59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EB49-5A1C-429A-BC82-4B5E44D9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4109-455F-4648-AAA9-A3109B32C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8D104-2BAE-4F76-98F5-F23204CA8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24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9DE4-A790-4E41-90ED-36BD4AA5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EC717C-1A82-4E93-B8E1-2D09B6A6C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6E3F9-73A8-4A9E-8F3D-1142ACAD7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3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0CFA3-DA6C-4F53-96F7-779FD107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F015F-E543-4E06-8E79-C01670FAB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D89B-F0D7-4A08-B8CA-9C4A6EF71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00787-1A7B-41D8-961D-7E46C8374588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34EC7-BFBD-45E5-95F2-47183E730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4F846F-66EE-46CA-BF50-A0A693BEA7F6}"/>
              </a:ext>
            </a:extLst>
          </p:cNvPr>
          <p:cNvSpPr/>
          <p:nvPr userDrawn="1"/>
        </p:nvSpPr>
        <p:spPr>
          <a:xfrm>
            <a:off x="0" y="6171073"/>
            <a:ext cx="10635916" cy="97505"/>
          </a:xfrm>
          <a:prstGeom prst="rect">
            <a:avLst/>
          </a:prstGeom>
          <a:solidFill>
            <a:srgbClr val="809ECD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D30A6A-C300-41CA-9CA3-2BF935F2F31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274467"/>
            <a:ext cx="10635916" cy="59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"/>
          <p:cNvSpPr/>
          <p:nvPr/>
        </p:nvSpPr>
        <p:spPr>
          <a:xfrm>
            <a:off x="893984" y="3266110"/>
            <a:ext cx="10097443" cy="1"/>
          </a:xfrm>
          <a:prstGeom prst="line">
            <a:avLst/>
          </a:prstGeom>
          <a:ln w="12700">
            <a:solidFill>
              <a:srgbClr val="0094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6" name="Shape 12"/>
          <p:cNvSpPr/>
          <p:nvPr/>
        </p:nvSpPr>
        <p:spPr>
          <a:xfrm>
            <a:off x="893984" y="5359183"/>
            <a:ext cx="10097443" cy="1"/>
          </a:xfrm>
          <a:prstGeom prst="line">
            <a:avLst/>
          </a:prstGeom>
          <a:ln w="12700">
            <a:solidFill>
              <a:srgbClr val="0094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8" name="Shape 13">
            <a:extLst>
              <a:ext uri="{FF2B5EF4-FFF2-40B4-BE49-F238E27FC236}">
                <a16:creationId xmlns:a16="http://schemas.microsoft.com/office/drawing/2014/main" id="{EB6AA456-EE6F-4541-B206-D664DC3D5C5E}"/>
              </a:ext>
            </a:extLst>
          </p:cNvPr>
          <p:cNvSpPr/>
          <p:nvPr/>
        </p:nvSpPr>
        <p:spPr>
          <a:xfrm>
            <a:off x="893984" y="3959248"/>
            <a:ext cx="10173643" cy="82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numCol="1" anchor="ctr">
            <a:spAutoFit/>
          </a:bodyPr>
          <a:lstStyle>
            <a:lvl1pPr algn="l">
              <a:defRPr>
                <a:solidFill>
                  <a:srgbClr val="53585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lnSpc>
                <a:spcPts val="1867"/>
              </a:lnSpc>
              <a:spcAft>
                <a:spcPts val="1600"/>
              </a:spcAft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Roboto Regular" charset="0"/>
              </a:rPr>
              <a:t>Presenter:</a:t>
            </a:r>
          </a:p>
          <a:p>
            <a:pPr lvl="0">
              <a:lnSpc>
                <a:spcPts val="1867"/>
              </a:lnSpc>
              <a:spcAft>
                <a:spcPts val="1600"/>
              </a:spcAft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Roboto Regular" charset="0"/>
              </a:rPr>
              <a:t>Mark Brousseau, Brousseau &amp; Associates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Roboto Regular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77BA2-2617-4AB4-A39E-00ADAE370D45}"/>
              </a:ext>
            </a:extLst>
          </p:cNvPr>
          <p:cNvSpPr txBox="1"/>
          <p:nvPr/>
        </p:nvSpPr>
        <p:spPr>
          <a:xfrm>
            <a:off x="893984" y="1575263"/>
            <a:ext cx="999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 in Payments Automation</a:t>
            </a:r>
          </a:p>
        </p:txBody>
      </p:sp>
    </p:spTree>
    <p:extLst>
      <p:ext uri="{BB962C8B-B14F-4D97-AF65-F5344CB8AC3E}">
        <p14:creationId xmlns:p14="http://schemas.microsoft.com/office/powerpoint/2010/main" val="3718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775520" y="4688306"/>
            <a:ext cx="4176464" cy="288148"/>
          </a:xfrm>
        </p:spPr>
        <p:txBody>
          <a:bodyPr/>
          <a:lstStyle/>
          <a:p>
            <a:r>
              <a:rPr lang="en-US" dirty="0"/>
              <a:t>Mark Brousseau, President of Brousseau &amp; Associates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E07D8B-EFDC-40A6-AC15-A7AD78C85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758" y="1511642"/>
            <a:ext cx="7230483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3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8B17F91-65F2-45B7-851A-B661E378E2E7}"/>
              </a:ext>
            </a:extLst>
          </p:cNvPr>
          <p:cNvSpPr txBox="1">
            <a:spLocks/>
          </p:cNvSpPr>
          <p:nvPr/>
        </p:nvSpPr>
        <p:spPr>
          <a:xfrm>
            <a:off x="239090" y="253972"/>
            <a:ext cx="11783853" cy="5515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A406B"/>
                </a:solidFill>
                <a:latin typeface="+mn-lt"/>
              </a:rPr>
              <a:t>Accounts Payable as a Profit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5DC15-6E2B-4292-B3FF-79D297DB5BF0}"/>
              </a:ext>
            </a:extLst>
          </p:cNvPr>
          <p:cNvSpPr txBox="1"/>
          <p:nvPr/>
        </p:nvSpPr>
        <p:spPr>
          <a:xfrm>
            <a:off x="1524000" y="5882298"/>
            <a:ext cx="4820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Institute of Finance and Management (IOFM) Future of Accounts Payable 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E1E9E-95EF-4E19-B46C-D6D6589D8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28" y="1564576"/>
            <a:ext cx="11294403" cy="37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55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775520" y="4688306"/>
            <a:ext cx="4176464" cy="288148"/>
          </a:xfrm>
        </p:spPr>
        <p:txBody>
          <a:bodyPr/>
          <a:lstStyle/>
          <a:p>
            <a:r>
              <a:rPr lang="en-US" dirty="0"/>
              <a:t>Mark Brousseau, President of Brousseau &amp; Associates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68285-089B-45CA-B9DB-A08BAED61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702" y="438245"/>
            <a:ext cx="8522563" cy="530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82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775520" y="4688306"/>
            <a:ext cx="4176464" cy="288148"/>
          </a:xfrm>
        </p:spPr>
        <p:txBody>
          <a:bodyPr/>
          <a:lstStyle/>
          <a:p>
            <a:r>
              <a:rPr lang="en-US" dirty="0"/>
              <a:t>Mark Brousseau, President of Brousseau &amp; Associates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D46792FC-9D4A-4E5F-A02D-2D50E065D7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015256"/>
              </p:ext>
            </p:extLst>
          </p:nvPr>
        </p:nvGraphicFramePr>
        <p:xfrm>
          <a:off x="1090627" y="860286"/>
          <a:ext cx="9722713" cy="4259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C118BB9-3329-414F-91E8-9DCAA14C52D6}"/>
              </a:ext>
            </a:extLst>
          </p:cNvPr>
          <p:cNvSpPr/>
          <p:nvPr/>
        </p:nvSpPr>
        <p:spPr>
          <a:xfrm>
            <a:off x="1501552" y="1605902"/>
            <a:ext cx="2362200" cy="3276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17582-D65F-421C-B945-3C71AB9BA2DC}"/>
              </a:ext>
            </a:extLst>
          </p:cNvPr>
          <p:cNvSpPr txBox="1"/>
          <p:nvPr/>
        </p:nvSpPr>
        <p:spPr>
          <a:xfrm>
            <a:off x="1524000" y="5882298"/>
            <a:ext cx="4820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Institute of Finance and Management (IOFM) Future of Accounts Payable Study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78A9960-985F-42E2-9B51-DED5A0874427}"/>
              </a:ext>
            </a:extLst>
          </p:cNvPr>
          <p:cNvSpPr txBox="1">
            <a:spLocks/>
          </p:cNvSpPr>
          <p:nvPr/>
        </p:nvSpPr>
        <p:spPr>
          <a:xfrm>
            <a:off x="239090" y="253972"/>
            <a:ext cx="11783853" cy="5515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A406B"/>
                </a:solidFill>
                <a:latin typeface="+mn-lt"/>
              </a:rPr>
              <a:t>Senior Management is Championing Payments Automation</a:t>
            </a:r>
          </a:p>
        </p:txBody>
      </p:sp>
    </p:spTree>
    <p:extLst>
      <p:ext uri="{BB962C8B-B14F-4D97-AF65-F5344CB8AC3E}">
        <p14:creationId xmlns:p14="http://schemas.microsoft.com/office/powerpoint/2010/main" val="361954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817582-D65F-421C-B945-3C71AB9BA2DC}"/>
              </a:ext>
            </a:extLst>
          </p:cNvPr>
          <p:cNvSpPr txBox="1"/>
          <p:nvPr/>
        </p:nvSpPr>
        <p:spPr>
          <a:xfrm>
            <a:off x="1524000" y="5882298"/>
            <a:ext cx="4820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Institute of Finance and Management (IOFM) Future of Accounts Payable Study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78A9960-985F-42E2-9B51-DED5A0874427}"/>
              </a:ext>
            </a:extLst>
          </p:cNvPr>
          <p:cNvSpPr txBox="1">
            <a:spLocks/>
          </p:cNvSpPr>
          <p:nvPr/>
        </p:nvSpPr>
        <p:spPr>
          <a:xfrm>
            <a:off x="239090" y="253972"/>
            <a:ext cx="11783853" cy="5515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A406B"/>
                </a:solidFill>
                <a:latin typeface="+mn-lt"/>
              </a:rPr>
              <a:t>Payments Impact the Metrics Senior Management Cares About Most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AA6C7372-F79D-42F9-845B-EA376E848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806160"/>
              </p:ext>
            </p:extLst>
          </p:nvPr>
        </p:nvGraphicFramePr>
        <p:xfrm>
          <a:off x="335359" y="805532"/>
          <a:ext cx="11534085" cy="460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78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817582-D65F-421C-B945-3C71AB9BA2DC}"/>
              </a:ext>
            </a:extLst>
          </p:cNvPr>
          <p:cNvSpPr txBox="1"/>
          <p:nvPr/>
        </p:nvSpPr>
        <p:spPr>
          <a:xfrm>
            <a:off x="1524000" y="5882298"/>
            <a:ext cx="4820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Association for Financial Professionals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EE665D-13B1-4C38-A7A3-028952C46FA7}"/>
              </a:ext>
            </a:extLst>
          </p:cNvPr>
          <p:cNvGrpSpPr/>
          <p:nvPr/>
        </p:nvGrpSpPr>
        <p:grpSpPr>
          <a:xfrm>
            <a:off x="150890" y="150053"/>
            <a:ext cx="11116075" cy="5732245"/>
            <a:chOff x="532629" y="585428"/>
            <a:chExt cx="11116075" cy="57322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692E88-412F-4257-9634-FC690FC00057}"/>
                </a:ext>
              </a:extLst>
            </p:cNvPr>
            <p:cNvGrpSpPr/>
            <p:nvPr/>
          </p:nvGrpSpPr>
          <p:grpSpPr>
            <a:xfrm>
              <a:off x="532629" y="886417"/>
              <a:ext cx="11116075" cy="5431256"/>
              <a:chOff x="346363" y="595471"/>
              <a:chExt cx="11116075" cy="5431256"/>
            </a:xfrm>
          </p:grpSpPr>
          <mc:AlternateContent xmlns:mc="http://schemas.openxmlformats.org/markup-compatibility/2006" xmlns:cx2="http://schemas.microsoft.com/office/drawing/2015/10/21/chartex">
            <mc:Choice Requires="cx2">
              <p:graphicFrame>
                <p:nvGraphicFramePr>
                  <p:cNvPr id="11" name="Chart 10">
                    <a:extLst>
                      <a:ext uri="{FF2B5EF4-FFF2-40B4-BE49-F238E27FC236}">
                        <a16:creationId xmlns:a16="http://schemas.microsoft.com/office/drawing/2014/main" id="{A8349FDB-16A4-49A1-884E-8EEA843385B3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301742066"/>
                      </p:ext>
                    </p:extLst>
                  </p:nvPr>
                </p:nvGraphicFramePr>
                <p:xfrm>
                  <a:off x="729561" y="595471"/>
                  <a:ext cx="10732877" cy="5140584"/>
                </p:xfrm>
                <a:graphic>
                  <a:graphicData uri="http://schemas.microsoft.com/office/drawing/2014/chartex">
                    <cx:chart xmlns:cx="http://schemas.microsoft.com/office/drawing/2014/chartex" xmlns:r="http://schemas.openxmlformats.org/officeDocument/2006/relationships" r:id="rId3"/>
                  </a:graphicData>
                </a:graphic>
              </p:graphicFrame>
            </mc:Choice>
            <mc:Fallback xmlns="">
              <p:pic>
                <p:nvPicPr>
                  <p:cNvPr id="7" name="Chart 6">
                    <a:extLst>
                      <a:ext uri="{FF2B5EF4-FFF2-40B4-BE49-F238E27FC236}">
                        <a16:creationId xmlns:a16="http://schemas.microsoft.com/office/drawing/2014/main" xmlns="" id="{169AFAAC-8E93-4909-865E-A99D3ED2595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29561" y="886417"/>
                    <a:ext cx="10732877" cy="5140584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24F1175-1385-42E7-BE1E-CA4FF084A41F}"/>
                  </a:ext>
                </a:extLst>
              </p:cNvPr>
              <p:cNvSpPr/>
              <p:nvPr/>
            </p:nvSpPr>
            <p:spPr>
              <a:xfrm>
                <a:off x="346363" y="1039090"/>
                <a:ext cx="2632364" cy="49876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74F2D0-593E-4C0E-BE56-9B66AEAD72F3}"/>
                  </a:ext>
                </a:extLst>
              </p:cNvPr>
              <p:cNvSpPr txBox="1"/>
              <p:nvPr/>
            </p:nvSpPr>
            <p:spPr>
              <a:xfrm>
                <a:off x="1934907" y="1258119"/>
                <a:ext cx="1043820" cy="40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Checks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09CCF3-F0F8-41F9-A5FE-D3D7F6A4AB1B}"/>
                  </a:ext>
                </a:extLst>
              </p:cNvPr>
              <p:cNvSpPr txBox="1"/>
              <p:nvPr/>
            </p:nvSpPr>
            <p:spPr>
              <a:xfrm>
                <a:off x="1574689" y="2056336"/>
                <a:ext cx="14040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Wire Transfers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A56F7A-72AD-4317-93FE-800C401AB5D9}"/>
                  </a:ext>
                </a:extLst>
              </p:cNvPr>
              <p:cNvSpPr txBox="1"/>
              <p:nvPr/>
            </p:nvSpPr>
            <p:spPr>
              <a:xfrm>
                <a:off x="1574689" y="3124198"/>
                <a:ext cx="14040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ACH Debits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5BC879-A1C3-4FCE-A001-27987E072091}"/>
                  </a:ext>
                </a:extLst>
              </p:cNvPr>
              <p:cNvSpPr txBox="1"/>
              <p:nvPr/>
            </p:nvSpPr>
            <p:spPr>
              <a:xfrm>
                <a:off x="346363" y="3925849"/>
                <a:ext cx="2632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Corporate/Commercial Credit Cards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5568A3-1471-4724-9AFE-701546BC62F4}"/>
                  </a:ext>
                </a:extLst>
              </p:cNvPr>
              <p:cNvSpPr txBox="1"/>
              <p:nvPr/>
            </p:nvSpPr>
            <p:spPr>
              <a:xfrm>
                <a:off x="346363" y="4987639"/>
                <a:ext cx="26323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ACH Credits</a:t>
                </a:r>
              </a:p>
            </p:txBody>
          </p:sp>
        </p:grp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5E15636B-221D-47A2-81A1-CB5DDCEAD555}"/>
                </a:ext>
              </a:extLst>
            </p:cNvPr>
            <p:cNvSpPr txBox="1">
              <a:spLocks/>
            </p:cNvSpPr>
            <p:nvPr/>
          </p:nvSpPr>
          <p:spPr>
            <a:xfrm>
              <a:off x="750512" y="585428"/>
              <a:ext cx="10690976" cy="43182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019DD8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Payment methods that were targets of attempted and/or actual payments fraud in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05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B81456-C89D-4077-8982-2FBCE021F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9" y="1"/>
            <a:ext cx="6121400" cy="6045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7A2026-9A15-41E6-8615-E5EA77A6FEFF}"/>
              </a:ext>
            </a:extLst>
          </p:cNvPr>
          <p:cNvSpPr txBox="1"/>
          <p:nvPr/>
        </p:nvSpPr>
        <p:spPr>
          <a:xfrm>
            <a:off x="6747517" y="571946"/>
            <a:ext cx="403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 Trend of Fraud for Payment Methods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21B31-6D84-43DA-BFF7-C318D8861B62}"/>
              </a:ext>
            </a:extLst>
          </p:cNvPr>
          <p:cNvSpPr txBox="1"/>
          <p:nvPr/>
        </p:nvSpPr>
        <p:spPr>
          <a:xfrm>
            <a:off x="6747517" y="1587946"/>
            <a:ext cx="3873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3A7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Checks are the payment method most subject to fraud, but instances being reported are on the decline</a:t>
            </a:r>
          </a:p>
          <a:p>
            <a:pPr marL="171450" indent="-171450">
              <a:buClr>
                <a:srgbClr val="003A7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rgbClr val="003A7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Wire fraud continues to be at elevated levels, Business Email Compromise (BEC) a likely cause of attacks</a:t>
            </a:r>
          </a:p>
          <a:p>
            <a:pPr marL="171450" indent="-171450">
              <a:buClr>
                <a:srgbClr val="003A7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rgbClr val="003A7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Fraud activity with cards on the decline</a:t>
            </a:r>
          </a:p>
          <a:p>
            <a:pPr marL="171450" indent="-171450">
              <a:buClr>
                <a:srgbClr val="003A7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rgbClr val="003A7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 debit fraud has increased to record levels and continues its upward trend</a:t>
            </a:r>
          </a:p>
          <a:p>
            <a:pPr marL="171450" indent="-171450">
              <a:buClr>
                <a:srgbClr val="003A7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rgbClr val="003A7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steady increase in ACH credit fraud since 2012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9762F-A0B6-4ACF-B135-A8C3AE20B08E}"/>
              </a:ext>
            </a:extLst>
          </p:cNvPr>
          <p:cNvSpPr txBox="1"/>
          <p:nvPr/>
        </p:nvSpPr>
        <p:spPr>
          <a:xfrm>
            <a:off x="6747517" y="5814861"/>
            <a:ext cx="4820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Association for Finance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7605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8B17F91-65F2-45B7-851A-B661E378E2E7}"/>
              </a:ext>
            </a:extLst>
          </p:cNvPr>
          <p:cNvSpPr txBox="1">
            <a:spLocks/>
          </p:cNvSpPr>
          <p:nvPr/>
        </p:nvSpPr>
        <p:spPr>
          <a:xfrm>
            <a:off x="239090" y="253972"/>
            <a:ext cx="11783853" cy="5515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A406B"/>
                </a:solidFill>
                <a:latin typeface="+mn-lt"/>
              </a:rPr>
              <a:t>Barriers to Electronic Payments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18ACD-C016-4428-A512-D7CB5C194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76" y="1758569"/>
            <a:ext cx="11050016" cy="36372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B336D0-1800-4FD5-86C4-9BC73BD183C0}"/>
              </a:ext>
            </a:extLst>
          </p:cNvPr>
          <p:cNvSpPr/>
          <p:nvPr/>
        </p:nvSpPr>
        <p:spPr>
          <a:xfrm>
            <a:off x="752475" y="1247775"/>
            <a:ext cx="5467349" cy="4457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5DC15-6E2B-4292-B3FF-79D297DB5BF0}"/>
              </a:ext>
            </a:extLst>
          </p:cNvPr>
          <p:cNvSpPr txBox="1"/>
          <p:nvPr/>
        </p:nvSpPr>
        <p:spPr>
          <a:xfrm>
            <a:off x="1524000" y="5882298"/>
            <a:ext cx="4820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Institute of Finance and Management (IOFM) Future of Accounts Payable Study</a:t>
            </a:r>
          </a:p>
        </p:txBody>
      </p:sp>
    </p:spTree>
    <p:extLst>
      <p:ext uri="{BB962C8B-B14F-4D97-AF65-F5344CB8AC3E}">
        <p14:creationId xmlns:p14="http://schemas.microsoft.com/office/powerpoint/2010/main" val="1077558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27914186-ACD2-46E7-9C55-2C616D1C23AE}"/>
              </a:ext>
            </a:extLst>
          </p:cNvPr>
          <p:cNvSpPr/>
          <p:nvPr/>
        </p:nvSpPr>
        <p:spPr>
          <a:xfrm>
            <a:off x="0" y="6171073"/>
            <a:ext cx="10635916" cy="97505"/>
          </a:xfrm>
          <a:prstGeom prst="rect">
            <a:avLst/>
          </a:prstGeom>
          <a:solidFill>
            <a:srgbClr val="809ECD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1DCF3E7-5263-4360-B11C-FCD47EE85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4467"/>
            <a:ext cx="10635916" cy="592619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36328DF9-1EBF-477C-8F71-9688F403F4DA}"/>
              </a:ext>
            </a:extLst>
          </p:cNvPr>
          <p:cNvSpPr txBox="1">
            <a:spLocks/>
          </p:cNvSpPr>
          <p:nvPr/>
        </p:nvSpPr>
        <p:spPr>
          <a:xfrm>
            <a:off x="889000" y="2302002"/>
            <a:ext cx="3451730" cy="2399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FFFF"/>
                </a:solidFill>
                <a:latin typeface="+mn-lt"/>
              </a:rPr>
              <a:t>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6215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BDF816-C05D-455A-B987-62D7C2ECF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Today’s Speaker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38BAE2-2413-44C6-80F2-64D5A7A4D6AE}"/>
              </a:ext>
            </a:extLst>
          </p:cNvPr>
          <p:cNvSpPr/>
          <p:nvPr/>
        </p:nvSpPr>
        <p:spPr>
          <a:xfrm>
            <a:off x="0" y="6171073"/>
            <a:ext cx="10635916" cy="97505"/>
          </a:xfrm>
          <a:prstGeom prst="rect">
            <a:avLst/>
          </a:prstGeom>
          <a:solidFill>
            <a:srgbClr val="809ECD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858D20D-3120-4B18-8546-F6BEA347F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4467"/>
            <a:ext cx="10635916" cy="592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6628C9-A4B8-4FEE-AA96-6DCA4F98DD6D}"/>
              </a:ext>
            </a:extLst>
          </p:cNvPr>
          <p:cNvSpPr txBox="1"/>
          <p:nvPr/>
        </p:nvSpPr>
        <p:spPr>
          <a:xfrm>
            <a:off x="5798926" y="2942067"/>
            <a:ext cx="248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 Brousseau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Brousseau &amp; Associates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E36C6D-A643-4537-AC14-BD14F960528E}"/>
              </a:ext>
            </a:extLst>
          </p:cNvPr>
          <p:cNvSpPr/>
          <p:nvPr/>
        </p:nvSpPr>
        <p:spPr>
          <a:xfrm>
            <a:off x="5798926" y="3916216"/>
            <a:ext cx="3414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 Brousseau is a noted analyst, speaker, writer and marketer, with more than 27 years of experience in advising leading providers of financial operations solutions and services.</a:t>
            </a:r>
          </a:p>
        </p:txBody>
      </p:sp>
      <p:pic>
        <p:nvPicPr>
          <p:cNvPr id="8" name="Content Placeholder 7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B4AB6097-BD9C-4872-BB19-D038730E6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37" y="438284"/>
            <a:ext cx="3417898" cy="2279711"/>
          </a:xfrm>
        </p:spPr>
      </p:pic>
    </p:spTree>
    <p:extLst>
      <p:ext uri="{BB962C8B-B14F-4D97-AF65-F5344CB8AC3E}">
        <p14:creationId xmlns:p14="http://schemas.microsoft.com/office/powerpoint/2010/main" val="408897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EC597C11-6FA5-40FA-BEE7-113EF7C3ACF9}"/>
              </a:ext>
            </a:extLst>
          </p:cNvPr>
          <p:cNvSpPr txBox="1">
            <a:spLocks/>
          </p:cNvSpPr>
          <p:nvPr/>
        </p:nvSpPr>
        <p:spPr>
          <a:xfrm>
            <a:off x="239090" y="253972"/>
            <a:ext cx="11783853" cy="5515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A406B"/>
                </a:solidFill>
                <a:latin typeface="+mn-lt"/>
              </a:rPr>
              <a:t>Critical Challenges in Accounts Payable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66A34E-5D17-4753-8879-D7FEC3BFB22C}"/>
              </a:ext>
            </a:extLst>
          </p:cNvPr>
          <p:cNvGrpSpPr/>
          <p:nvPr/>
        </p:nvGrpSpPr>
        <p:grpSpPr>
          <a:xfrm>
            <a:off x="1280097" y="1396676"/>
            <a:ext cx="9701837" cy="4064647"/>
            <a:chOff x="967975" y="1556209"/>
            <a:chExt cx="9701837" cy="406464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95E015F-B235-41D2-B865-C1AA7EC8C3C3}"/>
                </a:ext>
              </a:extLst>
            </p:cNvPr>
            <p:cNvGrpSpPr/>
            <p:nvPr/>
          </p:nvGrpSpPr>
          <p:grpSpPr>
            <a:xfrm>
              <a:off x="3090751" y="1596224"/>
              <a:ext cx="1700465" cy="1518152"/>
              <a:chOff x="3130507" y="1569720"/>
              <a:chExt cx="1700465" cy="1518152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0398377-FCE6-46B7-87D0-CC3EA6822F36}"/>
                  </a:ext>
                </a:extLst>
              </p:cNvPr>
              <p:cNvSpPr txBox="1"/>
              <p:nvPr/>
            </p:nvSpPr>
            <p:spPr>
              <a:xfrm>
                <a:off x="3130507" y="2431282"/>
                <a:ext cx="1700465" cy="65659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Control &amp; visibility</a:t>
                </a: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F3A2EC1-0878-42BA-92DD-97D9B1E05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1128" y="1569720"/>
                <a:ext cx="700373" cy="710984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D4E9398-0D57-4A60-A062-DAD7F3070964}"/>
                </a:ext>
              </a:extLst>
            </p:cNvPr>
            <p:cNvGrpSpPr/>
            <p:nvPr/>
          </p:nvGrpSpPr>
          <p:grpSpPr>
            <a:xfrm>
              <a:off x="5040123" y="1556209"/>
              <a:ext cx="1590175" cy="1551495"/>
              <a:chOff x="5079879" y="1529705"/>
              <a:chExt cx="1590175" cy="1551495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FFB6A2F-EFA5-4C3F-85D0-E5C92DA4346D}"/>
                  </a:ext>
                </a:extLst>
              </p:cNvPr>
              <p:cNvSpPr txBox="1"/>
              <p:nvPr/>
            </p:nvSpPr>
            <p:spPr>
              <a:xfrm>
                <a:off x="5079879" y="2424610"/>
                <a:ext cx="1590175" cy="65659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Exception handling</a:t>
                </a:r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0C349DF-8A56-443A-B145-A9C1FD44C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19" y="1529705"/>
                <a:ext cx="795878" cy="774655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27F53-ABC1-4B7E-93BB-526A51CA2425}"/>
                </a:ext>
              </a:extLst>
            </p:cNvPr>
            <p:cNvGrpSpPr/>
            <p:nvPr/>
          </p:nvGrpSpPr>
          <p:grpSpPr>
            <a:xfrm>
              <a:off x="7027310" y="1616232"/>
              <a:ext cx="1700465" cy="1498144"/>
              <a:chOff x="7067066" y="1589728"/>
              <a:chExt cx="1700465" cy="1498144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AACECF-1380-44D8-8B0E-319A0370453D}"/>
                  </a:ext>
                </a:extLst>
              </p:cNvPr>
              <p:cNvSpPr txBox="1"/>
              <p:nvPr/>
            </p:nvSpPr>
            <p:spPr>
              <a:xfrm>
                <a:off x="7067066" y="2431282"/>
                <a:ext cx="1700465" cy="65659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Growth management</a:t>
                </a:r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endParaRP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CABC9BE-0F50-4CAE-AFEC-3F564415BB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5276" y="1589728"/>
                <a:ext cx="764043" cy="679149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F206EBC-1C99-4717-8916-1670F4C95AE6}"/>
                </a:ext>
              </a:extLst>
            </p:cNvPr>
            <p:cNvGrpSpPr/>
            <p:nvPr/>
          </p:nvGrpSpPr>
          <p:grpSpPr>
            <a:xfrm>
              <a:off x="8969347" y="1622901"/>
              <a:ext cx="1700465" cy="1491474"/>
              <a:chOff x="9009103" y="1596397"/>
              <a:chExt cx="1700465" cy="149147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277DC0-9B80-4A5E-AD35-6DAAD13A6EB7}"/>
                  </a:ext>
                </a:extLst>
              </p:cNvPr>
              <p:cNvSpPr txBox="1"/>
              <p:nvPr/>
            </p:nvSpPr>
            <p:spPr>
              <a:xfrm>
                <a:off x="9009103" y="2431281"/>
                <a:ext cx="1700465" cy="65659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Vendor data management</a:t>
                </a:r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99CFA98-25F4-4ED5-BE5B-241A5450A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9875" y="1596397"/>
                <a:ext cx="806490" cy="668538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2BD0E64-CC25-4BB9-8838-B40272F14046}"/>
                </a:ext>
              </a:extLst>
            </p:cNvPr>
            <p:cNvGrpSpPr/>
            <p:nvPr/>
          </p:nvGrpSpPr>
          <p:grpSpPr>
            <a:xfrm>
              <a:off x="967975" y="1602894"/>
              <a:ext cx="1951122" cy="1511482"/>
              <a:chOff x="1007731" y="1576390"/>
              <a:chExt cx="1951122" cy="1511482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332037-1C6D-461E-8BC4-EA29A808573C}"/>
                  </a:ext>
                </a:extLst>
              </p:cNvPr>
              <p:cNvSpPr txBox="1"/>
              <p:nvPr/>
            </p:nvSpPr>
            <p:spPr>
              <a:xfrm>
                <a:off x="1007731" y="2431282"/>
                <a:ext cx="1951122" cy="65659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Risk, fraud &amp; compliance</a:t>
                </a: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5BDAA397-1BFA-4097-A359-2ABA323AA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1828" y="1576390"/>
                <a:ext cx="642928" cy="757737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97848D-EDA1-4C66-92C4-76763C27C958}"/>
                </a:ext>
              </a:extLst>
            </p:cNvPr>
            <p:cNvGrpSpPr/>
            <p:nvPr/>
          </p:nvGrpSpPr>
          <p:grpSpPr>
            <a:xfrm>
              <a:off x="7800062" y="3728344"/>
              <a:ext cx="2037881" cy="1328254"/>
              <a:chOff x="7839818" y="3701840"/>
              <a:chExt cx="2037881" cy="1328254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13C8041-5B17-427A-883D-0E1E4F4EE716}"/>
                  </a:ext>
                </a:extLst>
              </p:cNvPr>
              <p:cNvSpPr txBox="1"/>
              <p:nvPr/>
            </p:nvSpPr>
            <p:spPr>
              <a:xfrm>
                <a:off x="7839818" y="4655633"/>
                <a:ext cx="2037881" cy="37446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Decentralized AP</a:t>
                </a:r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4D4966A-EBB5-4AD6-9480-C5CB6666C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5149" y="3701840"/>
                <a:ext cx="806490" cy="87016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317F117-21E0-42C1-AF31-22E1E885EDA3}"/>
                </a:ext>
              </a:extLst>
            </p:cNvPr>
            <p:cNvGrpSpPr/>
            <p:nvPr/>
          </p:nvGrpSpPr>
          <p:grpSpPr>
            <a:xfrm>
              <a:off x="4013592" y="3808374"/>
              <a:ext cx="1700465" cy="1812482"/>
              <a:chOff x="4053348" y="3781870"/>
              <a:chExt cx="1700465" cy="181248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04C106-15F2-4E8F-B7B1-0C348C6593F4}"/>
                  </a:ext>
                </a:extLst>
              </p:cNvPr>
              <p:cNvSpPr txBox="1"/>
              <p:nvPr/>
            </p:nvSpPr>
            <p:spPr>
              <a:xfrm>
                <a:off x="4053348" y="4655633"/>
                <a:ext cx="1700465" cy="93871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Inefficiency: workflows &amp; process</a:t>
                </a:r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endParaRP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F13CDE9-5AF0-4EA9-B71C-DB4F2B47E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9029" y="3781870"/>
                <a:ext cx="732208" cy="742819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F70BCC9-AD02-46E7-A53D-F9C7DD3AB8C3}"/>
                </a:ext>
              </a:extLst>
            </p:cNvPr>
            <p:cNvGrpSpPr/>
            <p:nvPr/>
          </p:nvGrpSpPr>
          <p:grpSpPr>
            <a:xfrm>
              <a:off x="1960437" y="3775029"/>
              <a:ext cx="1951122" cy="1845827"/>
              <a:chOff x="2000193" y="3748525"/>
              <a:chExt cx="1951122" cy="1845827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C6F0963-608B-46FC-8B7D-2BAEBA9A960E}"/>
                  </a:ext>
                </a:extLst>
              </p:cNvPr>
              <p:cNvSpPr txBox="1"/>
              <p:nvPr/>
            </p:nvSpPr>
            <p:spPr>
              <a:xfrm>
                <a:off x="2000193" y="4655633"/>
                <a:ext cx="1951122" cy="93871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International payment requirements</a:t>
                </a: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FD09D72-A457-4C5B-97BB-03017AC8FF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07" y="3748525"/>
                <a:ext cx="891383" cy="795878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E7201E0-B3B1-41CB-809D-6FA07DDF34F5}"/>
                </a:ext>
              </a:extLst>
            </p:cNvPr>
            <p:cNvGrpSpPr/>
            <p:nvPr/>
          </p:nvGrpSpPr>
          <p:grpSpPr>
            <a:xfrm>
              <a:off x="6068009" y="3781698"/>
              <a:ext cx="1550070" cy="1557029"/>
              <a:chOff x="6107765" y="3755194"/>
              <a:chExt cx="1550070" cy="155702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27D5F2-3887-44A9-BEDD-F69D370EB5E5}"/>
                  </a:ext>
                </a:extLst>
              </p:cNvPr>
              <p:cNvSpPr txBox="1"/>
              <p:nvPr/>
            </p:nvSpPr>
            <p:spPr>
              <a:xfrm>
                <a:off x="6107765" y="4655633"/>
                <a:ext cx="1550070" cy="65659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Supplier demands</a:t>
                </a:r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D8E31BE-B731-4D7A-989C-4BECCEEEF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2113" y="3755194"/>
                <a:ext cx="870160" cy="7852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144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775520" y="4688306"/>
            <a:ext cx="4176464" cy="288148"/>
          </a:xfrm>
        </p:spPr>
        <p:txBody>
          <a:bodyPr/>
          <a:lstStyle/>
          <a:p>
            <a:r>
              <a:rPr lang="en-US" dirty="0"/>
              <a:t>Mark Brousseau, President of Brousseau &amp; Associates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262C0C7-829E-4E34-A2A7-C5DBA32696BE}"/>
              </a:ext>
            </a:extLst>
          </p:cNvPr>
          <p:cNvGraphicFramePr>
            <a:graphicFrameLocks/>
          </p:cNvGraphicFramePr>
          <p:nvPr/>
        </p:nvGraphicFramePr>
        <p:xfrm>
          <a:off x="1524000" y="860286"/>
          <a:ext cx="8915400" cy="446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972F3B8-CD97-48EE-8677-90BF997BAEE4}"/>
              </a:ext>
            </a:extLst>
          </p:cNvPr>
          <p:cNvSpPr/>
          <p:nvPr/>
        </p:nvSpPr>
        <p:spPr>
          <a:xfrm>
            <a:off x="2924422" y="2425462"/>
            <a:ext cx="765279" cy="37872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4A1B0D-5754-47BD-B615-64BFECDFEA7E}"/>
              </a:ext>
            </a:extLst>
          </p:cNvPr>
          <p:cNvCxnSpPr>
            <a:cxnSpLocks/>
          </p:cNvCxnSpPr>
          <p:nvPr/>
        </p:nvCxnSpPr>
        <p:spPr>
          <a:xfrm flipH="1">
            <a:off x="2469457" y="2804190"/>
            <a:ext cx="1200775" cy="0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F3172-09EE-4529-B132-783A769DF865}"/>
              </a:ext>
            </a:extLst>
          </p:cNvPr>
          <p:cNvCxnSpPr>
            <a:cxnSpLocks/>
          </p:cNvCxnSpPr>
          <p:nvPr/>
        </p:nvCxnSpPr>
        <p:spPr>
          <a:xfrm flipH="1">
            <a:off x="2469456" y="1870740"/>
            <a:ext cx="1200775" cy="0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143D6-5CCA-460D-9EEC-5C81A6A35200}"/>
              </a:ext>
            </a:extLst>
          </p:cNvPr>
          <p:cNvSpPr/>
          <p:nvPr/>
        </p:nvSpPr>
        <p:spPr>
          <a:xfrm>
            <a:off x="1873174" y="1551797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90%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C4959A-DFF1-4702-AE67-A817A83A9259}"/>
              </a:ext>
            </a:extLst>
          </p:cNvPr>
          <p:cNvSpPr/>
          <p:nvPr/>
        </p:nvSpPr>
        <p:spPr>
          <a:xfrm>
            <a:off x="2916238" y="1870739"/>
            <a:ext cx="774385" cy="55472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383A63-5D21-4BE8-B999-D2B49961E515}"/>
              </a:ext>
            </a:extLst>
          </p:cNvPr>
          <p:cNvSpPr txBox="1"/>
          <p:nvPr/>
        </p:nvSpPr>
        <p:spPr>
          <a:xfrm>
            <a:off x="1524000" y="5882298"/>
            <a:ext cx="4820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Institute of Finance and Management (IOFM) Future of Accounts Payable Study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EC597C11-6FA5-40FA-BEE7-113EF7C3ACF9}"/>
              </a:ext>
            </a:extLst>
          </p:cNvPr>
          <p:cNvSpPr txBox="1">
            <a:spLocks/>
          </p:cNvSpPr>
          <p:nvPr/>
        </p:nvSpPr>
        <p:spPr>
          <a:xfrm>
            <a:off x="239090" y="253972"/>
            <a:ext cx="11783853" cy="5515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A406B"/>
                </a:solidFill>
                <a:latin typeface="+mn-lt"/>
              </a:rPr>
              <a:t>How Businesses Pay Suppliers</a:t>
            </a:r>
          </a:p>
        </p:txBody>
      </p:sp>
    </p:spTree>
    <p:extLst>
      <p:ext uri="{BB962C8B-B14F-4D97-AF65-F5344CB8AC3E}">
        <p14:creationId xmlns:p14="http://schemas.microsoft.com/office/powerpoint/2010/main" val="299753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lobal Payments">
            <a:extLst>
              <a:ext uri="{FF2B5EF4-FFF2-40B4-BE49-F238E27FC236}">
                <a16:creationId xmlns:a16="http://schemas.microsoft.com/office/drawing/2014/main" id="{32DB5234-863F-4FB4-908D-7C3EBA706D3F}"/>
              </a:ext>
            </a:extLst>
          </p:cNvPr>
          <p:cNvGrpSpPr/>
          <p:nvPr/>
        </p:nvGrpSpPr>
        <p:grpSpPr>
          <a:xfrm>
            <a:off x="2073485" y="2119180"/>
            <a:ext cx="1429448" cy="1429448"/>
            <a:chOff x="0" y="0"/>
            <a:chExt cx="3811860" cy="3811860"/>
          </a:xfrm>
          <a:solidFill>
            <a:srgbClr val="83BF42"/>
          </a:solidFill>
        </p:grpSpPr>
        <p:sp>
          <p:nvSpPr>
            <p:cNvPr id="58" name="Circle">
              <a:extLst>
                <a:ext uri="{FF2B5EF4-FFF2-40B4-BE49-F238E27FC236}">
                  <a16:creationId xmlns:a16="http://schemas.microsoft.com/office/drawing/2014/main" id="{97137B28-18F8-4C2E-9EAE-9B013570D375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59" name="security exposure">
              <a:extLst>
                <a:ext uri="{FF2B5EF4-FFF2-40B4-BE49-F238E27FC236}">
                  <a16:creationId xmlns:a16="http://schemas.microsoft.com/office/drawing/2014/main" id="{ECEA7970-9CDB-4351-9392-4139C4D04E91}"/>
                </a:ext>
              </a:extLst>
            </p:cNvPr>
            <p:cNvSpPr txBox="1"/>
            <p:nvPr/>
          </p:nvSpPr>
          <p:spPr>
            <a:xfrm>
              <a:off x="558232" y="1282512"/>
              <a:ext cx="2695394" cy="124683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1688" dirty="0">
                  <a:solidFill>
                    <a:schemeClr val="bg1"/>
                  </a:solidFill>
                </a:rPr>
                <a:t>security exposure</a:t>
              </a:r>
            </a:p>
          </p:txBody>
        </p:sp>
      </p:grpSp>
      <p:grpSp>
        <p:nvGrpSpPr>
          <p:cNvPr id="63" name="Global Payments">
            <a:extLst>
              <a:ext uri="{FF2B5EF4-FFF2-40B4-BE49-F238E27FC236}">
                <a16:creationId xmlns:a16="http://schemas.microsoft.com/office/drawing/2014/main" id="{E066FAAA-715D-475B-A1CA-FCE85D209AF8}"/>
              </a:ext>
            </a:extLst>
          </p:cNvPr>
          <p:cNvGrpSpPr/>
          <p:nvPr/>
        </p:nvGrpSpPr>
        <p:grpSpPr>
          <a:xfrm>
            <a:off x="6445829" y="1267033"/>
            <a:ext cx="1429448" cy="1429448"/>
            <a:chOff x="0" y="0"/>
            <a:chExt cx="3811860" cy="3811860"/>
          </a:xfrm>
          <a:solidFill>
            <a:srgbClr val="83BF42"/>
          </a:solidFill>
        </p:grpSpPr>
        <p:sp>
          <p:nvSpPr>
            <p:cNvPr id="64" name="Circle">
              <a:extLst>
                <a:ext uri="{FF2B5EF4-FFF2-40B4-BE49-F238E27FC236}">
                  <a16:creationId xmlns:a16="http://schemas.microsoft.com/office/drawing/2014/main" id="{4030B097-ACCD-4032-AC32-2C3EBB3DDA6A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65" name="Unsuccess-ful payments">
              <a:extLst>
                <a:ext uri="{FF2B5EF4-FFF2-40B4-BE49-F238E27FC236}">
                  <a16:creationId xmlns:a16="http://schemas.microsoft.com/office/drawing/2014/main" id="{A914C3E8-D4C1-418D-B947-0D1FDB40AC5D}"/>
                </a:ext>
              </a:extLst>
            </p:cNvPr>
            <p:cNvSpPr txBox="1"/>
            <p:nvPr/>
          </p:nvSpPr>
          <p:spPr>
            <a:xfrm>
              <a:off x="558232" y="1282514"/>
              <a:ext cx="2695394" cy="124683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lang="en-US" sz="1688" dirty="0">
                  <a:solidFill>
                    <a:schemeClr val="bg1"/>
                  </a:solidFill>
                </a:rPr>
                <a:t>failed</a:t>
              </a:r>
            </a:p>
            <a:p>
              <a:pPr algn="ctr"/>
              <a:r>
                <a:rPr sz="1688" dirty="0">
                  <a:solidFill>
                    <a:schemeClr val="bg1"/>
                  </a:solidFill>
                </a:rPr>
                <a:t>payments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97C1B78-C730-426F-9BD5-71707EF3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90" y="253972"/>
            <a:ext cx="11783853" cy="5515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A406B"/>
                </a:solidFill>
                <a:latin typeface="+mn-lt"/>
              </a:rPr>
              <a:t>Traditional Payment Processes Bog AP Teams Down</a:t>
            </a:r>
          </a:p>
        </p:txBody>
      </p:sp>
      <p:grpSp>
        <p:nvGrpSpPr>
          <p:cNvPr id="6" name="Thousands…">
            <a:extLst>
              <a:ext uri="{FF2B5EF4-FFF2-40B4-BE49-F238E27FC236}">
                <a16:creationId xmlns:a16="http://schemas.microsoft.com/office/drawing/2014/main" id="{28C87339-37C0-447A-B4BC-5A613FF81462}"/>
              </a:ext>
            </a:extLst>
          </p:cNvPr>
          <p:cNvGrpSpPr/>
          <p:nvPr/>
        </p:nvGrpSpPr>
        <p:grpSpPr>
          <a:xfrm>
            <a:off x="1954228" y="4151255"/>
            <a:ext cx="1429448" cy="1429448"/>
            <a:chOff x="0" y="0"/>
            <a:chExt cx="3811860" cy="3811860"/>
          </a:xfrm>
          <a:solidFill>
            <a:srgbClr val="83BF42"/>
          </a:solidFill>
        </p:grpSpPr>
        <p:sp>
          <p:nvSpPr>
            <p:cNvPr id="7" name="Circle">
              <a:extLst>
                <a:ext uri="{FF2B5EF4-FFF2-40B4-BE49-F238E27FC236}">
                  <a16:creationId xmlns:a16="http://schemas.microsoft.com/office/drawing/2014/main" id="{5CAA4DF4-8A63-452B-A28E-7EBF56BCF58C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8" name="thousands…">
              <a:extLst>
                <a:ext uri="{FF2B5EF4-FFF2-40B4-BE49-F238E27FC236}">
                  <a16:creationId xmlns:a16="http://schemas.microsoft.com/office/drawing/2014/main" id="{DACBBD5E-C5CF-4E80-94AA-355E3195AD2D}"/>
                </a:ext>
              </a:extLst>
            </p:cNvPr>
            <p:cNvSpPr txBox="1"/>
            <p:nvPr/>
          </p:nvSpPr>
          <p:spPr>
            <a:xfrm>
              <a:off x="558232" y="970805"/>
              <a:ext cx="2695394" cy="187025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688" dirty="0">
                  <a:solidFill>
                    <a:schemeClr val="bg1"/>
                  </a:solidFill>
                </a:rPr>
                <a:t>thousands</a:t>
              </a:r>
            </a:p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688" dirty="0">
                  <a:solidFill>
                    <a:schemeClr val="bg1"/>
                  </a:solidFill>
                </a:rPr>
                <a:t>of suppliers</a:t>
              </a:r>
            </a:p>
          </p:txBody>
        </p:sp>
      </p:grpSp>
      <p:grpSp>
        <p:nvGrpSpPr>
          <p:cNvPr id="9" name="Tens of Thousands of Payments">
            <a:extLst>
              <a:ext uri="{FF2B5EF4-FFF2-40B4-BE49-F238E27FC236}">
                <a16:creationId xmlns:a16="http://schemas.microsoft.com/office/drawing/2014/main" id="{A286CDB3-84CB-400B-B985-7358D74D52C3}"/>
              </a:ext>
            </a:extLst>
          </p:cNvPr>
          <p:cNvGrpSpPr/>
          <p:nvPr/>
        </p:nvGrpSpPr>
        <p:grpSpPr>
          <a:xfrm>
            <a:off x="3610820" y="4160055"/>
            <a:ext cx="1429448" cy="1429448"/>
            <a:chOff x="0" y="0"/>
            <a:chExt cx="3811860" cy="3811860"/>
          </a:xfrm>
          <a:solidFill>
            <a:srgbClr val="83BF42"/>
          </a:solidFill>
        </p:grpSpPr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86148BC1-D4F6-44B3-AF7D-9EB440B20B16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11" name="tens of thousands of payments">
              <a:extLst>
                <a:ext uri="{FF2B5EF4-FFF2-40B4-BE49-F238E27FC236}">
                  <a16:creationId xmlns:a16="http://schemas.microsoft.com/office/drawing/2014/main" id="{6670D7E1-F41C-4A39-927D-34B729A929D7}"/>
                </a:ext>
              </a:extLst>
            </p:cNvPr>
            <p:cNvSpPr txBox="1"/>
            <p:nvPr/>
          </p:nvSpPr>
          <p:spPr>
            <a:xfrm>
              <a:off x="558232" y="659096"/>
              <a:ext cx="2695394" cy="24936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1688" dirty="0">
                  <a:solidFill>
                    <a:schemeClr val="bg1"/>
                  </a:solidFill>
                </a:rPr>
                <a:t>tens of thousands of payments</a:t>
              </a:r>
            </a:p>
          </p:txBody>
        </p:sp>
      </p:grpSp>
      <p:grpSp>
        <p:nvGrpSpPr>
          <p:cNvPr id="12" name="Ever-Changing Vendor Information">
            <a:extLst>
              <a:ext uri="{FF2B5EF4-FFF2-40B4-BE49-F238E27FC236}">
                <a16:creationId xmlns:a16="http://schemas.microsoft.com/office/drawing/2014/main" id="{87521D0B-BD40-42D9-8131-E7477666E1A7}"/>
              </a:ext>
            </a:extLst>
          </p:cNvPr>
          <p:cNvGrpSpPr/>
          <p:nvPr/>
        </p:nvGrpSpPr>
        <p:grpSpPr>
          <a:xfrm>
            <a:off x="7245660" y="4162649"/>
            <a:ext cx="1426854" cy="1426854"/>
            <a:chOff x="-1" y="-1"/>
            <a:chExt cx="3804944" cy="3804944"/>
          </a:xfrm>
          <a:solidFill>
            <a:srgbClr val="83BF42"/>
          </a:solidFill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26CDF6CE-6244-488B-8832-E430F8CCAC49}"/>
                </a:ext>
              </a:extLst>
            </p:cNvPr>
            <p:cNvSpPr/>
            <p:nvPr/>
          </p:nvSpPr>
          <p:spPr>
            <a:xfrm>
              <a:off x="-1" y="-1"/>
              <a:ext cx="3804944" cy="3804944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14" name="ever-changing supplier information">
              <a:extLst>
                <a:ext uri="{FF2B5EF4-FFF2-40B4-BE49-F238E27FC236}">
                  <a16:creationId xmlns:a16="http://schemas.microsoft.com/office/drawing/2014/main" id="{B772670E-7788-421B-9EF2-3746B5D96F1B}"/>
                </a:ext>
              </a:extLst>
            </p:cNvPr>
            <p:cNvSpPr txBox="1"/>
            <p:nvPr/>
          </p:nvSpPr>
          <p:spPr>
            <a:xfrm>
              <a:off x="398636" y="442082"/>
              <a:ext cx="3019299" cy="249367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1688" dirty="0">
                  <a:solidFill>
                    <a:schemeClr val="bg1"/>
                  </a:solidFill>
                </a:rPr>
                <a:t>ever-changing supplier information</a:t>
              </a:r>
            </a:p>
          </p:txBody>
        </p:sp>
      </p:grpSp>
      <p:grpSp>
        <p:nvGrpSpPr>
          <p:cNvPr id="15" name="Antiquated Processes">
            <a:extLst>
              <a:ext uri="{FF2B5EF4-FFF2-40B4-BE49-F238E27FC236}">
                <a16:creationId xmlns:a16="http://schemas.microsoft.com/office/drawing/2014/main" id="{AC0D0E3C-A5F5-4B68-AD67-291E9E53C826}"/>
              </a:ext>
            </a:extLst>
          </p:cNvPr>
          <p:cNvGrpSpPr/>
          <p:nvPr/>
        </p:nvGrpSpPr>
        <p:grpSpPr>
          <a:xfrm rot="325846">
            <a:off x="9060485" y="4162650"/>
            <a:ext cx="1426854" cy="1426854"/>
            <a:chOff x="-1" y="-1"/>
            <a:chExt cx="3804944" cy="3804942"/>
          </a:xfrm>
          <a:solidFill>
            <a:schemeClr val="accent1">
              <a:lumMod val="50000"/>
            </a:schemeClr>
          </a:solidFill>
        </p:grpSpPr>
        <p:sp>
          <p:nvSpPr>
            <p:cNvPr id="16" name="Circle">
              <a:extLst>
                <a:ext uri="{FF2B5EF4-FFF2-40B4-BE49-F238E27FC236}">
                  <a16:creationId xmlns:a16="http://schemas.microsoft.com/office/drawing/2014/main" id="{1B7D96DB-9B4A-417E-A739-3B1C9AEBB672}"/>
                </a:ext>
              </a:extLst>
            </p:cNvPr>
            <p:cNvSpPr/>
            <p:nvPr/>
          </p:nvSpPr>
          <p:spPr>
            <a:xfrm>
              <a:off x="-1" y="-1"/>
              <a:ext cx="3804944" cy="3804942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17" name="antiquated processes">
              <a:extLst>
                <a:ext uri="{FF2B5EF4-FFF2-40B4-BE49-F238E27FC236}">
                  <a16:creationId xmlns:a16="http://schemas.microsoft.com/office/drawing/2014/main" id="{6B9CF5A1-363B-423B-8E68-B86F69E81BC4}"/>
                </a:ext>
              </a:extLst>
            </p:cNvPr>
            <p:cNvSpPr txBox="1"/>
            <p:nvPr/>
          </p:nvSpPr>
          <p:spPr>
            <a:xfrm>
              <a:off x="557220" y="1279049"/>
              <a:ext cx="2690499" cy="124683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1688" dirty="0">
                  <a:solidFill>
                    <a:schemeClr val="bg1"/>
                  </a:solidFill>
                </a:rPr>
                <a:t>antiquated processes</a:t>
              </a:r>
            </a:p>
          </p:txBody>
        </p:sp>
      </p:grpSp>
      <p:grpSp>
        <p:nvGrpSpPr>
          <p:cNvPr id="18" name="Duplicate Invoice Payments">
            <a:extLst>
              <a:ext uri="{FF2B5EF4-FFF2-40B4-BE49-F238E27FC236}">
                <a16:creationId xmlns:a16="http://schemas.microsoft.com/office/drawing/2014/main" id="{09DFA15D-6341-4F34-B238-607C19C27D74}"/>
              </a:ext>
            </a:extLst>
          </p:cNvPr>
          <p:cNvGrpSpPr/>
          <p:nvPr/>
        </p:nvGrpSpPr>
        <p:grpSpPr>
          <a:xfrm rot="21014879">
            <a:off x="2872336" y="3121445"/>
            <a:ext cx="1429448" cy="1429448"/>
            <a:chOff x="0" y="0"/>
            <a:chExt cx="3811860" cy="3811860"/>
          </a:xfrm>
          <a:solidFill>
            <a:schemeClr val="accent1">
              <a:lumMod val="50000"/>
            </a:schemeClr>
          </a:solidFill>
        </p:grpSpPr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401221B0-CA9E-44C6-AC27-6E5EC5242F7B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20" name="duplicate invoice payments">
              <a:extLst>
                <a:ext uri="{FF2B5EF4-FFF2-40B4-BE49-F238E27FC236}">
                  <a16:creationId xmlns:a16="http://schemas.microsoft.com/office/drawing/2014/main" id="{E622C3C6-6522-4DF4-8B85-8EEFB3144F91}"/>
                </a:ext>
              </a:extLst>
            </p:cNvPr>
            <p:cNvSpPr txBox="1"/>
            <p:nvPr/>
          </p:nvSpPr>
          <p:spPr>
            <a:xfrm>
              <a:off x="558232" y="970802"/>
              <a:ext cx="2695394" cy="187025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1688" dirty="0">
                  <a:solidFill>
                    <a:schemeClr val="bg1"/>
                  </a:solidFill>
                </a:rPr>
                <a:t>duplicate invoice payments</a:t>
              </a:r>
            </a:p>
          </p:txBody>
        </p:sp>
      </p:grpSp>
      <p:grpSp>
        <p:nvGrpSpPr>
          <p:cNvPr id="21" name="Payment…">
            <a:extLst>
              <a:ext uri="{FF2B5EF4-FFF2-40B4-BE49-F238E27FC236}">
                <a16:creationId xmlns:a16="http://schemas.microsoft.com/office/drawing/2014/main" id="{B2189C1C-946F-44DB-9B3F-66EBBE9B3701}"/>
              </a:ext>
            </a:extLst>
          </p:cNvPr>
          <p:cNvGrpSpPr/>
          <p:nvPr/>
        </p:nvGrpSpPr>
        <p:grpSpPr>
          <a:xfrm rot="474235">
            <a:off x="4645472" y="1293777"/>
            <a:ext cx="1429448" cy="1429448"/>
            <a:chOff x="0" y="0"/>
            <a:chExt cx="3811860" cy="3811860"/>
          </a:xfrm>
          <a:solidFill>
            <a:srgbClr val="83BF42"/>
          </a:solidFill>
        </p:grpSpPr>
        <p:sp>
          <p:nvSpPr>
            <p:cNvPr id="22" name="Circle">
              <a:extLst>
                <a:ext uri="{FF2B5EF4-FFF2-40B4-BE49-F238E27FC236}">
                  <a16:creationId xmlns:a16="http://schemas.microsoft.com/office/drawing/2014/main" id="{B5A7575D-0073-42C2-B7D5-E2BA3E97209C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23" name="payment…">
              <a:extLst>
                <a:ext uri="{FF2B5EF4-FFF2-40B4-BE49-F238E27FC236}">
                  <a16:creationId xmlns:a16="http://schemas.microsoft.com/office/drawing/2014/main" id="{DD2C0B13-0522-49B0-8075-19F5A884A300}"/>
                </a:ext>
              </a:extLst>
            </p:cNvPr>
            <p:cNvSpPr txBox="1"/>
            <p:nvPr/>
          </p:nvSpPr>
          <p:spPr>
            <a:xfrm>
              <a:off x="558232" y="1282514"/>
              <a:ext cx="2695394" cy="124683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688" dirty="0">
                  <a:solidFill>
                    <a:schemeClr val="bg1"/>
                  </a:solidFill>
                </a:rPr>
                <a:t>payment</a:t>
              </a:r>
            </a:p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688" dirty="0">
                  <a:solidFill>
                    <a:schemeClr val="bg1"/>
                  </a:solidFill>
                </a:rPr>
                <a:t>risk</a:t>
              </a:r>
            </a:p>
          </p:txBody>
        </p:sp>
      </p:grpSp>
      <p:grpSp>
        <p:nvGrpSpPr>
          <p:cNvPr id="24" name="Global Payments">
            <a:extLst>
              <a:ext uri="{FF2B5EF4-FFF2-40B4-BE49-F238E27FC236}">
                <a16:creationId xmlns:a16="http://schemas.microsoft.com/office/drawing/2014/main" id="{683C2FDC-E6A6-4A35-904B-EC9B910541C0}"/>
              </a:ext>
            </a:extLst>
          </p:cNvPr>
          <p:cNvGrpSpPr/>
          <p:nvPr/>
        </p:nvGrpSpPr>
        <p:grpSpPr>
          <a:xfrm>
            <a:off x="1318798" y="3126467"/>
            <a:ext cx="1429448" cy="1429448"/>
            <a:chOff x="0" y="0"/>
            <a:chExt cx="3811860" cy="3811860"/>
          </a:xfrm>
          <a:solidFill>
            <a:schemeClr val="accent1">
              <a:lumMod val="50000"/>
            </a:schemeClr>
          </a:solidFill>
        </p:grpSpPr>
        <p:sp>
          <p:nvSpPr>
            <p:cNvPr id="25" name="Circle">
              <a:extLst>
                <a:ext uri="{FF2B5EF4-FFF2-40B4-BE49-F238E27FC236}">
                  <a16:creationId xmlns:a16="http://schemas.microsoft.com/office/drawing/2014/main" id="{92127077-E500-40A2-968A-DCCA87D37DE8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26" name="global payments">
              <a:extLst>
                <a:ext uri="{FF2B5EF4-FFF2-40B4-BE49-F238E27FC236}">
                  <a16:creationId xmlns:a16="http://schemas.microsoft.com/office/drawing/2014/main" id="{CA00BC5D-1063-48FE-91CA-044C9E76035A}"/>
                </a:ext>
              </a:extLst>
            </p:cNvPr>
            <p:cNvSpPr txBox="1"/>
            <p:nvPr/>
          </p:nvSpPr>
          <p:spPr>
            <a:xfrm rot="20991099">
              <a:off x="558232" y="1282512"/>
              <a:ext cx="2695394" cy="124683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1688" dirty="0">
                  <a:solidFill>
                    <a:schemeClr val="bg1"/>
                  </a:solidFill>
                </a:rPr>
                <a:t>global payments</a:t>
              </a:r>
            </a:p>
          </p:txBody>
        </p:sp>
      </p:grpSp>
      <p:grpSp>
        <p:nvGrpSpPr>
          <p:cNvPr id="27" name="Increase in Physical Locations">
            <a:extLst>
              <a:ext uri="{FF2B5EF4-FFF2-40B4-BE49-F238E27FC236}">
                <a16:creationId xmlns:a16="http://schemas.microsoft.com/office/drawing/2014/main" id="{6C9D28F9-45FB-4460-A947-5198D193B8A3}"/>
              </a:ext>
            </a:extLst>
          </p:cNvPr>
          <p:cNvGrpSpPr/>
          <p:nvPr/>
        </p:nvGrpSpPr>
        <p:grpSpPr>
          <a:xfrm>
            <a:off x="2912871" y="1081074"/>
            <a:ext cx="1429448" cy="1429448"/>
            <a:chOff x="0" y="0"/>
            <a:chExt cx="3811860" cy="3811860"/>
          </a:xfrm>
          <a:solidFill>
            <a:schemeClr val="accent1">
              <a:lumMod val="50000"/>
            </a:schemeClr>
          </a:solidFill>
        </p:grpSpPr>
        <p:sp>
          <p:nvSpPr>
            <p:cNvPr id="28" name="Circle">
              <a:extLst>
                <a:ext uri="{FF2B5EF4-FFF2-40B4-BE49-F238E27FC236}">
                  <a16:creationId xmlns:a16="http://schemas.microsoft.com/office/drawing/2014/main" id="{A45E68C7-751E-4E88-8BB8-A93A592775CE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29" name="expansion in number of physical locations">
              <a:extLst>
                <a:ext uri="{FF2B5EF4-FFF2-40B4-BE49-F238E27FC236}">
                  <a16:creationId xmlns:a16="http://schemas.microsoft.com/office/drawing/2014/main" id="{C41A7167-100A-4783-829A-5896E9D1470B}"/>
                </a:ext>
              </a:extLst>
            </p:cNvPr>
            <p:cNvSpPr txBox="1"/>
            <p:nvPr/>
          </p:nvSpPr>
          <p:spPr>
            <a:xfrm>
              <a:off x="558232" y="714490"/>
              <a:ext cx="2695394" cy="23828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1613" dirty="0">
                  <a:solidFill>
                    <a:schemeClr val="bg1"/>
                  </a:solidFill>
                </a:rPr>
                <a:t>expansion in number of physical locations</a:t>
              </a:r>
            </a:p>
          </p:txBody>
        </p:sp>
      </p:grpSp>
      <p:grpSp>
        <p:nvGrpSpPr>
          <p:cNvPr id="30" name="More than one ERP System">
            <a:extLst>
              <a:ext uri="{FF2B5EF4-FFF2-40B4-BE49-F238E27FC236}">
                <a16:creationId xmlns:a16="http://schemas.microsoft.com/office/drawing/2014/main" id="{4DC9ED67-A1A7-4CD6-8860-9D9B2FD4F8D3}"/>
              </a:ext>
            </a:extLst>
          </p:cNvPr>
          <p:cNvGrpSpPr/>
          <p:nvPr/>
        </p:nvGrpSpPr>
        <p:grpSpPr>
          <a:xfrm>
            <a:off x="3750009" y="2132145"/>
            <a:ext cx="1429448" cy="1429448"/>
            <a:chOff x="0" y="0"/>
            <a:chExt cx="3811860" cy="3811860"/>
          </a:xfrm>
          <a:solidFill>
            <a:schemeClr val="accent1">
              <a:lumMod val="50000"/>
            </a:schemeClr>
          </a:solidFill>
        </p:grpSpPr>
        <p:sp>
          <p:nvSpPr>
            <p:cNvPr id="31" name="Circle">
              <a:extLst>
                <a:ext uri="{FF2B5EF4-FFF2-40B4-BE49-F238E27FC236}">
                  <a16:creationId xmlns:a16="http://schemas.microsoft.com/office/drawing/2014/main" id="{9FFBB18D-41BC-4642-8ABB-4CC882A39B15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32" name="more than one ERP system">
              <a:extLst>
                <a:ext uri="{FF2B5EF4-FFF2-40B4-BE49-F238E27FC236}">
                  <a16:creationId xmlns:a16="http://schemas.microsoft.com/office/drawing/2014/main" id="{B9FC1B9F-44FC-4615-AC1F-62C0C0C0E650}"/>
                </a:ext>
              </a:extLst>
            </p:cNvPr>
            <p:cNvSpPr txBox="1"/>
            <p:nvPr/>
          </p:nvSpPr>
          <p:spPr>
            <a:xfrm>
              <a:off x="558232" y="970802"/>
              <a:ext cx="2695394" cy="187025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1688" dirty="0">
                  <a:solidFill>
                    <a:schemeClr val="bg1"/>
                  </a:solidFill>
                </a:rPr>
                <a:t>more than one ERP system</a:t>
              </a:r>
            </a:p>
          </p:txBody>
        </p:sp>
      </p:grpSp>
      <p:grpSp>
        <p:nvGrpSpPr>
          <p:cNvPr id="33" name="Frustrated Vendors">
            <a:extLst>
              <a:ext uri="{FF2B5EF4-FFF2-40B4-BE49-F238E27FC236}">
                <a16:creationId xmlns:a16="http://schemas.microsoft.com/office/drawing/2014/main" id="{65288EA2-59A5-4FFD-B6F0-37170E827C46}"/>
              </a:ext>
            </a:extLst>
          </p:cNvPr>
          <p:cNvGrpSpPr/>
          <p:nvPr/>
        </p:nvGrpSpPr>
        <p:grpSpPr>
          <a:xfrm rot="582346">
            <a:off x="5428240" y="4160055"/>
            <a:ext cx="1429448" cy="1429448"/>
            <a:chOff x="0" y="0"/>
            <a:chExt cx="3811860" cy="3811860"/>
          </a:xfrm>
          <a:solidFill>
            <a:schemeClr val="accent1">
              <a:lumMod val="50000"/>
            </a:schemeClr>
          </a:solidFill>
        </p:grpSpPr>
        <p:sp>
          <p:nvSpPr>
            <p:cNvPr id="34" name="Circle">
              <a:extLst>
                <a:ext uri="{FF2B5EF4-FFF2-40B4-BE49-F238E27FC236}">
                  <a16:creationId xmlns:a16="http://schemas.microsoft.com/office/drawing/2014/main" id="{A90C6F3A-316D-4C7F-B4C8-72C133CE1C52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35" name="frustrated suppliers">
              <a:extLst>
                <a:ext uri="{FF2B5EF4-FFF2-40B4-BE49-F238E27FC236}">
                  <a16:creationId xmlns:a16="http://schemas.microsoft.com/office/drawing/2014/main" id="{3F2CB046-DE50-4ED7-BC52-EDB38FA95305}"/>
                </a:ext>
              </a:extLst>
            </p:cNvPr>
            <p:cNvSpPr txBox="1"/>
            <p:nvPr/>
          </p:nvSpPr>
          <p:spPr>
            <a:xfrm>
              <a:off x="558232" y="1282512"/>
              <a:ext cx="2695394" cy="124683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1688" dirty="0">
                  <a:solidFill>
                    <a:schemeClr val="bg1"/>
                  </a:solidFill>
                </a:rPr>
                <a:t>frustrated suppliers</a:t>
              </a:r>
            </a:p>
          </p:txBody>
        </p:sp>
      </p:grpSp>
      <p:grpSp>
        <p:nvGrpSpPr>
          <p:cNvPr id="36" name="Integration of Acquired Entities">
            <a:extLst>
              <a:ext uri="{FF2B5EF4-FFF2-40B4-BE49-F238E27FC236}">
                <a16:creationId xmlns:a16="http://schemas.microsoft.com/office/drawing/2014/main" id="{24669852-FD51-4531-91C8-0D06DFFE79A3}"/>
              </a:ext>
            </a:extLst>
          </p:cNvPr>
          <p:cNvGrpSpPr/>
          <p:nvPr/>
        </p:nvGrpSpPr>
        <p:grpSpPr>
          <a:xfrm rot="20839642">
            <a:off x="1347570" y="1094847"/>
            <a:ext cx="1429448" cy="1429448"/>
            <a:chOff x="0" y="0"/>
            <a:chExt cx="3811860" cy="3811860"/>
          </a:xfrm>
          <a:solidFill>
            <a:schemeClr val="accent1">
              <a:lumMod val="50000"/>
            </a:schemeClr>
          </a:solidFill>
        </p:grpSpPr>
        <p:sp>
          <p:nvSpPr>
            <p:cNvPr id="37" name="Circle">
              <a:extLst>
                <a:ext uri="{FF2B5EF4-FFF2-40B4-BE49-F238E27FC236}">
                  <a16:creationId xmlns:a16="http://schemas.microsoft.com/office/drawing/2014/main" id="{6465AB83-C3C1-45C4-922E-563880221710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38" name="integration of acquired entities">
              <a:extLst>
                <a:ext uri="{FF2B5EF4-FFF2-40B4-BE49-F238E27FC236}">
                  <a16:creationId xmlns:a16="http://schemas.microsoft.com/office/drawing/2014/main" id="{947C92A7-C825-4C52-A984-77A916F14701}"/>
                </a:ext>
              </a:extLst>
            </p:cNvPr>
            <p:cNvSpPr txBox="1"/>
            <p:nvPr/>
          </p:nvSpPr>
          <p:spPr>
            <a:xfrm>
              <a:off x="345767" y="1007117"/>
              <a:ext cx="3019860" cy="187025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1688" dirty="0">
                  <a:solidFill>
                    <a:schemeClr val="bg1"/>
                  </a:solidFill>
                </a:rPr>
                <a:t>integration of acquired entities</a:t>
              </a:r>
            </a:p>
          </p:txBody>
        </p:sp>
      </p:grpSp>
      <p:grpSp>
        <p:nvGrpSpPr>
          <p:cNvPr id="39" name="Complex System Integration">
            <a:extLst>
              <a:ext uri="{FF2B5EF4-FFF2-40B4-BE49-F238E27FC236}">
                <a16:creationId xmlns:a16="http://schemas.microsoft.com/office/drawing/2014/main" id="{F074C4D0-BA7A-4653-885C-8EF046EE4AF0}"/>
              </a:ext>
            </a:extLst>
          </p:cNvPr>
          <p:cNvGrpSpPr/>
          <p:nvPr/>
        </p:nvGrpSpPr>
        <p:grpSpPr>
          <a:xfrm>
            <a:off x="4609290" y="3174416"/>
            <a:ext cx="1429448" cy="1429448"/>
            <a:chOff x="0" y="0"/>
            <a:chExt cx="3811860" cy="3811860"/>
          </a:xfrm>
          <a:solidFill>
            <a:schemeClr val="accent1">
              <a:lumMod val="50000"/>
            </a:schemeClr>
          </a:solidFill>
        </p:grpSpPr>
        <p:sp>
          <p:nvSpPr>
            <p:cNvPr id="40" name="Circle">
              <a:extLst>
                <a:ext uri="{FF2B5EF4-FFF2-40B4-BE49-F238E27FC236}">
                  <a16:creationId xmlns:a16="http://schemas.microsoft.com/office/drawing/2014/main" id="{1ECE8164-FFD1-4945-978B-607DEAB1B9A4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41" name="complex system integration">
              <a:extLst>
                <a:ext uri="{FF2B5EF4-FFF2-40B4-BE49-F238E27FC236}">
                  <a16:creationId xmlns:a16="http://schemas.microsoft.com/office/drawing/2014/main" id="{5CA58D4F-3EF4-4DFB-BCC4-59E15EC2FC5B}"/>
                </a:ext>
              </a:extLst>
            </p:cNvPr>
            <p:cNvSpPr txBox="1"/>
            <p:nvPr/>
          </p:nvSpPr>
          <p:spPr>
            <a:xfrm>
              <a:off x="558232" y="970802"/>
              <a:ext cx="2695394" cy="187025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1688" dirty="0">
                  <a:solidFill>
                    <a:schemeClr val="bg1"/>
                  </a:solidFill>
                </a:rPr>
                <a:t>complex system integration</a:t>
              </a:r>
            </a:p>
          </p:txBody>
        </p:sp>
      </p:grpSp>
      <p:grpSp>
        <p:nvGrpSpPr>
          <p:cNvPr id="42" name="Changing Compliance Requirements">
            <a:extLst>
              <a:ext uri="{FF2B5EF4-FFF2-40B4-BE49-F238E27FC236}">
                <a16:creationId xmlns:a16="http://schemas.microsoft.com/office/drawing/2014/main" id="{A2FE1ECB-A08E-47C4-BD95-4C75105AF3B3}"/>
              </a:ext>
            </a:extLst>
          </p:cNvPr>
          <p:cNvGrpSpPr/>
          <p:nvPr/>
        </p:nvGrpSpPr>
        <p:grpSpPr>
          <a:xfrm>
            <a:off x="8140430" y="3136093"/>
            <a:ext cx="1429448" cy="1429448"/>
            <a:chOff x="0" y="0"/>
            <a:chExt cx="3811860" cy="3811860"/>
          </a:xfrm>
          <a:solidFill>
            <a:schemeClr val="accent1">
              <a:lumMod val="50000"/>
            </a:schemeClr>
          </a:solidFill>
        </p:grpSpPr>
        <p:sp>
          <p:nvSpPr>
            <p:cNvPr id="43" name="Circle">
              <a:extLst>
                <a:ext uri="{FF2B5EF4-FFF2-40B4-BE49-F238E27FC236}">
                  <a16:creationId xmlns:a16="http://schemas.microsoft.com/office/drawing/2014/main" id="{7F3AB9F5-EE55-4C74-A054-E3E3F86CC09F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44" name="changing compliance require-ments">
              <a:extLst>
                <a:ext uri="{FF2B5EF4-FFF2-40B4-BE49-F238E27FC236}">
                  <a16:creationId xmlns:a16="http://schemas.microsoft.com/office/drawing/2014/main" id="{657546C5-7A5F-4D11-B094-222CC810FF3B}"/>
                </a:ext>
              </a:extLst>
            </p:cNvPr>
            <p:cNvSpPr txBox="1"/>
            <p:nvPr/>
          </p:nvSpPr>
          <p:spPr>
            <a:xfrm>
              <a:off x="586752" y="845581"/>
              <a:ext cx="2939612" cy="24936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1688" dirty="0">
                  <a:solidFill>
                    <a:schemeClr val="bg1"/>
                  </a:solidFill>
                </a:rPr>
                <a:t>changing compliance require-ments</a:t>
              </a:r>
            </a:p>
          </p:txBody>
        </p:sp>
      </p:grpSp>
      <p:grpSp>
        <p:nvGrpSpPr>
          <p:cNvPr id="45" name="Managing Multiple Bank Accounts">
            <a:extLst>
              <a:ext uri="{FF2B5EF4-FFF2-40B4-BE49-F238E27FC236}">
                <a16:creationId xmlns:a16="http://schemas.microsoft.com/office/drawing/2014/main" id="{FF22633F-2924-4283-BE5F-AEA741591A5E}"/>
              </a:ext>
            </a:extLst>
          </p:cNvPr>
          <p:cNvGrpSpPr/>
          <p:nvPr/>
        </p:nvGrpSpPr>
        <p:grpSpPr>
          <a:xfrm>
            <a:off x="9071963" y="2132145"/>
            <a:ext cx="1429448" cy="1429448"/>
            <a:chOff x="0" y="0"/>
            <a:chExt cx="3811860" cy="3811860"/>
          </a:xfrm>
          <a:solidFill>
            <a:schemeClr val="accent1">
              <a:lumMod val="50000"/>
            </a:schemeClr>
          </a:solidFill>
        </p:grpSpPr>
        <p:sp>
          <p:nvSpPr>
            <p:cNvPr id="46" name="Circle">
              <a:extLst>
                <a:ext uri="{FF2B5EF4-FFF2-40B4-BE49-F238E27FC236}">
                  <a16:creationId xmlns:a16="http://schemas.microsoft.com/office/drawing/2014/main" id="{F41C1C4F-BEF0-4A63-B711-4CE4C4A2EF24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47" name="multiple bank accounts">
              <a:extLst>
                <a:ext uri="{FF2B5EF4-FFF2-40B4-BE49-F238E27FC236}">
                  <a16:creationId xmlns:a16="http://schemas.microsoft.com/office/drawing/2014/main" id="{4F938BE7-F2BA-4FE8-BC21-741E18D72D27}"/>
                </a:ext>
              </a:extLst>
            </p:cNvPr>
            <p:cNvSpPr txBox="1"/>
            <p:nvPr/>
          </p:nvSpPr>
          <p:spPr>
            <a:xfrm>
              <a:off x="558232" y="970802"/>
              <a:ext cx="2695394" cy="187025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1688" dirty="0">
                  <a:solidFill>
                    <a:schemeClr val="bg1"/>
                  </a:solidFill>
                </a:rPr>
                <a:t>multiple bank accounts</a:t>
              </a:r>
            </a:p>
          </p:txBody>
        </p:sp>
      </p:grpSp>
      <p:grpSp>
        <p:nvGrpSpPr>
          <p:cNvPr id="48" name="Multiple Approval Workflows">
            <a:extLst>
              <a:ext uri="{FF2B5EF4-FFF2-40B4-BE49-F238E27FC236}">
                <a16:creationId xmlns:a16="http://schemas.microsoft.com/office/drawing/2014/main" id="{1F9071B7-74AD-4B66-970D-369496180F8B}"/>
              </a:ext>
            </a:extLst>
          </p:cNvPr>
          <p:cNvGrpSpPr/>
          <p:nvPr/>
        </p:nvGrpSpPr>
        <p:grpSpPr>
          <a:xfrm rot="503802">
            <a:off x="7253217" y="2224763"/>
            <a:ext cx="1429448" cy="1429448"/>
            <a:chOff x="0" y="0"/>
            <a:chExt cx="3811860" cy="3811860"/>
          </a:xfrm>
          <a:solidFill>
            <a:schemeClr val="accent1">
              <a:lumMod val="50000"/>
            </a:schemeClr>
          </a:solidFill>
        </p:grpSpPr>
        <p:sp>
          <p:nvSpPr>
            <p:cNvPr id="49" name="Circle">
              <a:extLst>
                <a:ext uri="{FF2B5EF4-FFF2-40B4-BE49-F238E27FC236}">
                  <a16:creationId xmlns:a16="http://schemas.microsoft.com/office/drawing/2014/main" id="{9EF2BCE9-42B2-4977-A8AC-5C8A327E254A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50" name="multiple approval workflows">
              <a:extLst>
                <a:ext uri="{FF2B5EF4-FFF2-40B4-BE49-F238E27FC236}">
                  <a16:creationId xmlns:a16="http://schemas.microsoft.com/office/drawing/2014/main" id="{E1556C81-2F34-4FE5-AE4C-0F6111828638}"/>
                </a:ext>
              </a:extLst>
            </p:cNvPr>
            <p:cNvSpPr txBox="1"/>
            <p:nvPr/>
          </p:nvSpPr>
          <p:spPr>
            <a:xfrm>
              <a:off x="558234" y="970799"/>
              <a:ext cx="2695394" cy="187025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1688" dirty="0">
                  <a:solidFill>
                    <a:schemeClr val="bg1"/>
                  </a:solidFill>
                </a:rPr>
                <a:t>multiple approval workflows</a:t>
              </a:r>
            </a:p>
          </p:txBody>
        </p:sp>
      </p:grpSp>
      <p:grpSp>
        <p:nvGrpSpPr>
          <p:cNvPr id="51" name="Pressure to Reduce Operational Costs">
            <a:extLst>
              <a:ext uri="{FF2B5EF4-FFF2-40B4-BE49-F238E27FC236}">
                <a16:creationId xmlns:a16="http://schemas.microsoft.com/office/drawing/2014/main" id="{B79B6224-93DB-4D2D-9FBF-B45C1D2AA5EB}"/>
              </a:ext>
            </a:extLst>
          </p:cNvPr>
          <p:cNvGrpSpPr/>
          <p:nvPr/>
        </p:nvGrpSpPr>
        <p:grpSpPr>
          <a:xfrm>
            <a:off x="5536125" y="2200993"/>
            <a:ext cx="1429448" cy="1429448"/>
            <a:chOff x="0" y="0"/>
            <a:chExt cx="3811860" cy="3811860"/>
          </a:xfrm>
          <a:solidFill>
            <a:schemeClr val="accent1">
              <a:lumMod val="50000"/>
            </a:schemeClr>
          </a:solidFill>
        </p:grpSpPr>
        <p:sp>
          <p:nvSpPr>
            <p:cNvPr id="52" name="Circle">
              <a:extLst>
                <a:ext uri="{FF2B5EF4-FFF2-40B4-BE49-F238E27FC236}">
                  <a16:creationId xmlns:a16="http://schemas.microsoft.com/office/drawing/2014/main" id="{795DE6D2-7547-4A6E-BB72-DA4CB47E3C88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53" name="pressure to reduce operational costs">
              <a:extLst>
                <a:ext uri="{FF2B5EF4-FFF2-40B4-BE49-F238E27FC236}">
                  <a16:creationId xmlns:a16="http://schemas.microsoft.com/office/drawing/2014/main" id="{5822F9A1-2DEF-4817-92A2-A602BED36146}"/>
                </a:ext>
              </a:extLst>
            </p:cNvPr>
            <p:cNvSpPr txBox="1"/>
            <p:nvPr/>
          </p:nvSpPr>
          <p:spPr>
            <a:xfrm>
              <a:off x="558232" y="659093"/>
              <a:ext cx="2695394" cy="249367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1688" dirty="0">
                  <a:solidFill>
                    <a:schemeClr val="bg1"/>
                  </a:solidFill>
                </a:rPr>
                <a:t>pressure to reduce </a:t>
              </a:r>
              <a:r>
                <a:rPr sz="1575" dirty="0">
                  <a:solidFill>
                    <a:schemeClr val="bg1"/>
                  </a:solidFill>
                </a:rPr>
                <a:t>operational</a:t>
              </a:r>
              <a:r>
                <a:rPr sz="1688" dirty="0">
                  <a:solidFill>
                    <a:schemeClr val="bg1"/>
                  </a:solidFill>
                </a:rPr>
                <a:t> costs</a:t>
              </a:r>
            </a:p>
          </p:txBody>
        </p:sp>
      </p:grpSp>
      <p:grpSp>
        <p:nvGrpSpPr>
          <p:cNvPr id="54" name="On-Demand Reporting">
            <a:extLst>
              <a:ext uri="{FF2B5EF4-FFF2-40B4-BE49-F238E27FC236}">
                <a16:creationId xmlns:a16="http://schemas.microsoft.com/office/drawing/2014/main" id="{1C2E5B65-C3CD-402C-B75D-35958335DC06}"/>
              </a:ext>
            </a:extLst>
          </p:cNvPr>
          <p:cNvGrpSpPr/>
          <p:nvPr/>
        </p:nvGrpSpPr>
        <p:grpSpPr>
          <a:xfrm>
            <a:off x="6318039" y="3160845"/>
            <a:ext cx="1429448" cy="1429448"/>
            <a:chOff x="0" y="0"/>
            <a:chExt cx="3811860" cy="3811860"/>
          </a:xfrm>
          <a:solidFill>
            <a:schemeClr val="accent1">
              <a:lumMod val="50000"/>
            </a:schemeClr>
          </a:solidFill>
        </p:grpSpPr>
        <p:sp>
          <p:nvSpPr>
            <p:cNvPr id="55" name="Circle">
              <a:extLst>
                <a:ext uri="{FF2B5EF4-FFF2-40B4-BE49-F238E27FC236}">
                  <a16:creationId xmlns:a16="http://schemas.microsoft.com/office/drawing/2014/main" id="{2706FE43-C343-4D4B-8ACF-37F0EF7DAFF7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56" name="on-demand reporting">
              <a:extLst>
                <a:ext uri="{FF2B5EF4-FFF2-40B4-BE49-F238E27FC236}">
                  <a16:creationId xmlns:a16="http://schemas.microsoft.com/office/drawing/2014/main" id="{48425764-DD92-4B63-AE48-6CF3F3B90E4D}"/>
                </a:ext>
              </a:extLst>
            </p:cNvPr>
            <p:cNvSpPr txBox="1"/>
            <p:nvPr/>
          </p:nvSpPr>
          <p:spPr>
            <a:xfrm>
              <a:off x="368619" y="1335082"/>
              <a:ext cx="3051767" cy="124683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lang="en-US" sz="1688" dirty="0">
                  <a:solidFill>
                    <a:schemeClr val="bg1"/>
                  </a:solidFill>
                </a:rPr>
                <a:t>lack of IT resources</a:t>
              </a:r>
              <a:endParaRPr sz="1688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Manual Reconciliations">
            <a:extLst>
              <a:ext uri="{FF2B5EF4-FFF2-40B4-BE49-F238E27FC236}">
                <a16:creationId xmlns:a16="http://schemas.microsoft.com/office/drawing/2014/main" id="{4D6CB908-FA45-4689-963F-4F644545D960}"/>
              </a:ext>
            </a:extLst>
          </p:cNvPr>
          <p:cNvGrpSpPr/>
          <p:nvPr/>
        </p:nvGrpSpPr>
        <p:grpSpPr>
          <a:xfrm>
            <a:off x="8098973" y="1161094"/>
            <a:ext cx="1429448" cy="1429448"/>
            <a:chOff x="0" y="0"/>
            <a:chExt cx="3811860" cy="3811860"/>
          </a:xfrm>
          <a:solidFill>
            <a:schemeClr val="accent1">
              <a:lumMod val="50000"/>
            </a:schemeClr>
          </a:solidFill>
        </p:grpSpPr>
        <p:sp>
          <p:nvSpPr>
            <p:cNvPr id="61" name="Circle">
              <a:extLst>
                <a:ext uri="{FF2B5EF4-FFF2-40B4-BE49-F238E27FC236}">
                  <a16:creationId xmlns:a16="http://schemas.microsoft.com/office/drawing/2014/main" id="{D8076A3C-A61D-4D7D-B45E-4A0ABD554421}"/>
                </a:ext>
              </a:extLst>
            </p:cNvPr>
            <p:cNvSpPr/>
            <p:nvPr/>
          </p:nvSpPr>
          <p:spPr>
            <a:xfrm>
              <a:off x="0" y="0"/>
              <a:ext cx="3811860" cy="3811860"/>
            </a:xfrm>
            <a:prstGeom prst="ellipse">
              <a:avLst/>
            </a:prstGeom>
            <a:grpFill/>
            <a:ln w="1270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500" dirty="0">
                <a:solidFill>
                  <a:schemeClr val="bg1"/>
                </a:solidFill>
              </a:endParaRPr>
            </a:p>
          </p:txBody>
        </p:sp>
        <p:sp>
          <p:nvSpPr>
            <p:cNvPr id="62" name="manual recon-ciliations">
              <a:extLst>
                <a:ext uri="{FF2B5EF4-FFF2-40B4-BE49-F238E27FC236}">
                  <a16:creationId xmlns:a16="http://schemas.microsoft.com/office/drawing/2014/main" id="{5BFC532F-90E6-4455-9F50-86E46371E165}"/>
                </a:ext>
              </a:extLst>
            </p:cNvPr>
            <p:cNvSpPr txBox="1"/>
            <p:nvPr/>
          </p:nvSpPr>
          <p:spPr>
            <a:xfrm rot="492493">
              <a:off x="558232" y="970802"/>
              <a:ext cx="2695394" cy="187025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1A3F6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sz="1688" dirty="0">
                  <a:solidFill>
                    <a:schemeClr val="bg1"/>
                  </a:solidFill>
                </a:rPr>
                <a:t>manual recon-ciliations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9D280E72-F3BE-4222-99B2-BC8B981851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902193"/>
              </p:ext>
            </p:extLst>
          </p:nvPr>
        </p:nvGraphicFramePr>
        <p:xfrm>
          <a:off x="1709381" y="934120"/>
          <a:ext cx="8843269" cy="498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9A9C0335-D8DD-4897-8212-46245843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90" y="253972"/>
            <a:ext cx="11783853" cy="5515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A406B"/>
                </a:solidFill>
                <a:latin typeface="+mn-lt"/>
              </a:rPr>
              <a:t>How the Typical AP Practitioner Spends Their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BD734-8625-4AC4-82D2-9FB593B3453C}"/>
              </a:ext>
            </a:extLst>
          </p:cNvPr>
          <p:cNvSpPr txBox="1"/>
          <p:nvPr/>
        </p:nvSpPr>
        <p:spPr>
          <a:xfrm>
            <a:off x="1524000" y="5882298"/>
            <a:ext cx="4820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Institute of Finance and Management (IOFM) Future of Accounts Payable Study</a:t>
            </a:r>
          </a:p>
        </p:txBody>
      </p:sp>
    </p:spTree>
    <p:extLst>
      <p:ext uri="{BB962C8B-B14F-4D97-AF65-F5344CB8AC3E}">
        <p14:creationId xmlns:p14="http://schemas.microsoft.com/office/powerpoint/2010/main" val="337486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8B17F91-65F2-45B7-851A-B661E378E2E7}"/>
              </a:ext>
            </a:extLst>
          </p:cNvPr>
          <p:cNvSpPr txBox="1">
            <a:spLocks/>
          </p:cNvSpPr>
          <p:nvPr/>
        </p:nvSpPr>
        <p:spPr>
          <a:xfrm>
            <a:off x="239090" y="253972"/>
            <a:ext cx="11783853" cy="5515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A406B"/>
                </a:solidFill>
                <a:latin typeface="+mn-lt"/>
              </a:rPr>
              <a:t>ACH Will Dwarf Checks within 3 Years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169E4BB-9515-4940-A93D-6741A13409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747372"/>
              </p:ext>
            </p:extLst>
          </p:nvPr>
        </p:nvGraphicFramePr>
        <p:xfrm>
          <a:off x="1447060" y="805532"/>
          <a:ext cx="8992340" cy="488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379E241-F01B-42E2-B26C-46334B547933}"/>
              </a:ext>
            </a:extLst>
          </p:cNvPr>
          <p:cNvSpPr txBox="1"/>
          <p:nvPr/>
        </p:nvSpPr>
        <p:spPr>
          <a:xfrm>
            <a:off x="1524000" y="5882298"/>
            <a:ext cx="4820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Institute of Finance and Management (IOFM) Future of Accounts Payable Study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DA4B62-12F9-442B-BB5F-BC6A2D436896}"/>
              </a:ext>
            </a:extLst>
          </p:cNvPr>
          <p:cNvGrpSpPr/>
          <p:nvPr/>
        </p:nvGrpSpPr>
        <p:grpSpPr>
          <a:xfrm>
            <a:off x="8494510" y="1558936"/>
            <a:ext cx="2641600" cy="2118754"/>
            <a:chOff x="13275733" y="241501"/>
            <a:chExt cx="2641600" cy="1727200"/>
          </a:xfrm>
        </p:grpSpPr>
        <p:sp>
          <p:nvSpPr>
            <p:cNvPr id="11" name="Rectangular Callout 13">
              <a:extLst>
                <a:ext uri="{FF2B5EF4-FFF2-40B4-BE49-F238E27FC236}">
                  <a16:creationId xmlns:a16="http://schemas.microsoft.com/office/drawing/2014/main" id="{685B8C5D-BFBA-4CBB-8794-7564CD6DE9FE}"/>
                </a:ext>
              </a:extLst>
            </p:cNvPr>
            <p:cNvSpPr/>
            <p:nvPr/>
          </p:nvSpPr>
          <p:spPr>
            <a:xfrm>
              <a:off x="13275733" y="241501"/>
              <a:ext cx="2641600" cy="1727200"/>
            </a:xfrm>
            <a:prstGeom prst="wedgeRectCallout">
              <a:avLst>
                <a:gd name="adj1" fmla="val -74522"/>
                <a:gd name="adj2" fmla="val 311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887161-0F32-42E5-B8F7-BCD22B574B79}"/>
                </a:ext>
              </a:extLst>
            </p:cNvPr>
            <p:cNvSpPr txBox="1"/>
            <p:nvPr/>
          </p:nvSpPr>
          <p:spPr bwMode="gray">
            <a:xfrm>
              <a:off x="13275733" y="394885"/>
              <a:ext cx="2505373" cy="1497182"/>
            </a:xfrm>
            <a:prstGeom prst="rect">
              <a:avLst/>
            </a:prstGeom>
            <a:noFill/>
          </p:spPr>
          <p:txBody>
            <a:bodyPr vert="horz" wrap="square" lIns="91440" tIns="0" rIns="91440" bIns="45720" rtlCol="0" anchor="t">
              <a:noAutofit/>
            </a:bodyPr>
            <a:lstStyle/>
            <a:p>
              <a:pPr algn="ctr">
                <a:lnSpc>
                  <a:spcPts val="2260"/>
                </a:lnSpc>
                <a:spcBef>
                  <a:spcPts val="600"/>
                </a:spcBef>
              </a:pP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70% of businesses currently have a strategy in place to increase the percentage of payments to suppliers that they make electronically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69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A9C0335-D8DD-4897-8212-46245843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90" y="253972"/>
            <a:ext cx="11783853" cy="5515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A406B"/>
                </a:solidFill>
                <a:latin typeface="+mn-lt"/>
              </a:rPr>
              <a:t>Best-in-Class AP Departments Pay Suppliers Electronically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BD734-8625-4AC4-82D2-9FB593B3453C}"/>
              </a:ext>
            </a:extLst>
          </p:cNvPr>
          <p:cNvSpPr txBox="1"/>
          <p:nvPr/>
        </p:nvSpPr>
        <p:spPr>
          <a:xfrm>
            <a:off x="1524000" y="5882298"/>
            <a:ext cx="4820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Ardent Partners 2019 State of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ePayables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Report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69664AC0-DFBC-4DED-A491-D7CEE86864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953548"/>
              </p:ext>
            </p:extLst>
          </p:nvPr>
        </p:nvGraphicFramePr>
        <p:xfrm>
          <a:off x="346855" y="805532"/>
          <a:ext cx="11498290" cy="5093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41F07F6-C816-483C-B1F1-B10E83EB70E9}"/>
              </a:ext>
            </a:extLst>
          </p:cNvPr>
          <p:cNvSpPr/>
          <p:nvPr/>
        </p:nvSpPr>
        <p:spPr>
          <a:xfrm>
            <a:off x="346855" y="3355759"/>
            <a:ext cx="11300648" cy="523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8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8B17F91-65F2-45B7-851A-B661E378E2E7}"/>
              </a:ext>
            </a:extLst>
          </p:cNvPr>
          <p:cNvSpPr txBox="1">
            <a:spLocks/>
          </p:cNvSpPr>
          <p:nvPr/>
        </p:nvSpPr>
        <p:spPr>
          <a:xfrm>
            <a:off x="239090" y="253972"/>
            <a:ext cx="11783853" cy="5515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A406B"/>
                </a:solidFill>
                <a:latin typeface="+mn-lt"/>
              </a:rPr>
              <a:t>Why Businesses Pay Suppliers Electronically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5DC15-6E2B-4292-B3FF-79D297DB5BF0}"/>
              </a:ext>
            </a:extLst>
          </p:cNvPr>
          <p:cNvSpPr txBox="1"/>
          <p:nvPr/>
        </p:nvSpPr>
        <p:spPr>
          <a:xfrm>
            <a:off x="1524000" y="5882298"/>
            <a:ext cx="4820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Institute of Finance and Management (IOFM) Future of Accounts Payable Study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50EF47-2403-47AF-97FF-156FA7194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5" y="1362151"/>
            <a:ext cx="11628529" cy="396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42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29250</TotalTime>
  <Words>583</Words>
  <Application>Microsoft Office PowerPoint</Application>
  <PresentationFormat>Widescreen</PresentationFormat>
  <Paragraphs>107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Office Theme</vt:lpstr>
      <vt:lpstr>PowerPoint Presentation</vt:lpstr>
      <vt:lpstr>Today’s Speaker</vt:lpstr>
      <vt:lpstr>PowerPoint Presentation</vt:lpstr>
      <vt:lpstr>PowerPoint Presentation</vt:lpstr>
      <vt:lpstr>Traditional Payment Processes Bog AP Teams Down</vt:lpstr>
      <vt:lpstr>How the Typical AP Practitioner Spends Their Time</vt:lpstr>
      <vt:lpstr>PowerPoint Presentation</vt:lpstr>
      <vt:lpstr>Best-in-Class AP Departments Pay Suppliers Electronically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Scheer</dc:creator>
  <cp:lastModifiedBy>Mark Brousseau</cp:lastModifiedBy>
  <cp:revision>171</cp:revision>
  <dcterms:created xsi:type="dcterms:W3CDTF">2019-01-28T18:25:05Z</dcterms:created>
  <dcterms:modified xsi:type="dcterms:W3CDTF">2019-12-02T18:53:15Z</dcterms:modified>
</cp:coreProperties>
</file>